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066800"/>
            <a:ext cx="7086600" cy="1295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Nagar ,Mohanur road Namakkal-637002,TamilNadu ,India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(Permanent Affiliation Granted by Periyar University, Salem-II)</a:t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2f &amp; 12(b) Status Granted by UGC,New Delhi.</a:t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www.trinitycollegenkl.edu.in</a:t>
            </a: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1090863" cy="9906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24000" y="4876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adley Hand ITC" pitchFamily="66" charset="0"/>
              </a:rPr>
              <a:t>With  regards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22860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Youth Red Cross Organizes a </a:t>
            </a:r>
            <a:r>
              <a:rPr lang="en-US" sz="2400" b="1" dirty="0" err="1" smtClean="0">
                <a:solidFill>
                  <a:srgbClr val="FF0000"/>
                </a:solidFill>
              </a:rPr>
              <a:t>Programme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</a:p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“Celebration of Children's Day”</a:t>
            </a:r>
            <a:endParaRPr lang="en-US" sz="2400" b="1" dirty="0">
              <a:solidFill>
                <a:srgbClr val="7030A0"/>
              </a:solidFill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381000"/>
            <a:ext cx="838200" cy="82690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143000" y="5105400"/>
            <a:ext cx="4876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Mr.P.K.Sengodan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, Chairman</a:t>
            </a:r>
          </a:p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Er.K.Nallusamy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,Secretary</a:t>
            </a:r>
          </a:p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Mrs.Aruna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Selvaraj ,Director of Executive</a:t>
            </a:r>
          </a:p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Dr.M.R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Lakshiminarayanan, Principal</a:t>
            </a:r>
          </a:p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Dr.Arasuparameswaran,Academic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Director</a:t>
            </a:r>
          </a:p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Mr.N.S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Senthilkumar ,Administrative Officer</a:t>
            </a:r>
          </a:p>
          <a:p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3200401"/>
            <a:ext cx="800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Topic   :  Our Children are Our Greatest Treasure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Date    :  14.11.2022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Time   :  03.00 PM 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Resource Person  :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Mrs.S.Hemalatha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Assistant Professor in Tamil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Trinity College for Women,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Namakkal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0" y="51816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solidFill>
                  <a:schemeClr val="accent6">
                    <a:lumMod val="50000"/>
                  </a:schemeClr>
                </a:solidFill>
              </a:rPr>
              <a:t>Dr. 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R.Savithri, Programme Officer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Mrs.V.Kalaivani, Adjutant YRC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0"/>
            <a:ext cx="1253069" cy="704851"/>
          </a:xfrm>
          <a:prstGeom prst="rect">
            <a:avLst/>
          </a:prstGeom>
          <a:noFill/>
        </p:spPr>
      </p:pic>
      <p:sp>
        <p:nvSpPr>
          <p:cNvPr id="1028" name="AutoShape 4" descr="World food day Images | Free Vectors, Stock Photos &amp; P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World food day Images | Free Vectors, Stock Photos &amp; P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World food day Images | Free Vectors, Stock Photos &amp; P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C:\Users\admin\Downloads\IMG-20221112-WA00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3276600"/>
            <a:ext cx="1303867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164</TotalTime>
  <Words>83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            TRINITY COLLEGE FOR WOMEN (Arts &amp; Science) Trinity Nagar ,Mohanur road Namakkal-637002,TamilNadu ,India (Permanent Affiliation Granted by Periyar University, Salem-II) 2f &amp; 12(b) Status Granted by UGC,New Delhi. www.trinitycollegenkl.edu.in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56</cp:revision>
  <dcterms:created xsi:type="dcterms:W3CDTF">2006-08-16T00:00:00Z</dcterms:created>
  <dcterms:modified xsi:type="dcterms:W3CDTF">2022-11-15T14:03:45Z</dcterms:modified>
</cp:coreProperties>
</file>