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83" autoAdjust="0"/>
    <p:restoredTop sz="94660"/>
  </p:normalViewPr>
  <p:slideViewPr>
    <p:cSldViewPr>
      <p:cViewPr>
        <p:scale>
          <a:sx n="71" d="100"/>
          <a:sy n="71" d="100"/>
        </p:scale>
        <p:origin x="-852" y="7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1" y="6218863"/>
            <a:ext cx="686331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14350" y="2336802"/>
            <a:ext cx="5829300" cy="243968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14350" y="4815476"/>
            <a:ext cx="5829300" cy="1599605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824" y="6604000"/>
            <a:ext cx="6860824" cy="2549451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75106"/>
            <a:ext cx="6172200" cy="584809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33010" y="366187"/>
            <a:ext cx="1333103" cy="745701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8"/>
            <a:ext cx="4743450" cy="745701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82" y="1412949"/>
            <a:ext cx="5829300" cy="24384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035" y="3908949"/>
            <a:ext cx="3429000" cy="1939851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2727510" y="4007296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2587698" y="4007296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975105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975105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7213600"/>
            <a:ext cx="3030141" cy="1016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70" y="7213600"/>
            <a:ext cx="3031331" cy="1016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1925726"/>
            <a:ext cx="3030141" cy="525568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925726"/>
            <a:ext cx="3031331" cy="525568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502400"/>
            <a:ext cx="5611332" cy="6096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314700" y="7140136"/>
            <a:ext cx="2980944" cy="12192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85800" y="365760"/>
            <a:ext cx="5609844" cy="6096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45274" y="8543925"/>
            <a:ext cx="1440180" cy="48768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5924" y="7257870"/>
            <a:ext cx="5372100" cy="864309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1450" y="253291"/>
            <a:ext cx="6515100" cy="585216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5054" y="8543926"/>
            <a:ext cx="1763011" cy="48683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" y="6486830"/>
            <a:ext cx="6056574" cy="750229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37328" y="6669325"/>
            <a:ext cx="2851502" cy="192414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40170" y="7713364"/>
            <a:ext cx="2851502" cy="1117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4532" y="7721671"/>
            <a:ext cx="2551736" cy="1441157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6928" y="7716985"/>
            <a:ext cx="2554132" cy="1445844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6498084" y="6651253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6358272" y="6651253"/>
            <a:ext cx="137160" cy="3048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37328" y="6669325"/>
            <a:ext cx="2851502" cy="192414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40170" y="7713364"/>
            <a:ext cx="2851502" cy="1117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4532" y="7721671"/>
            <a:ext cx="2551736" cy="1441157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6928" y="7716985"/>
            <a:ext cx="2554132" cy="1445844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1975105"/>
            <a:ext cx="6172200" cy="6034617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5045274" y="8543925"/>
            <a:ext cx="1440180" cy="48768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285054" y="8543926"/>
            <a:ext cx="1763011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6485454" y="8543926"/>
            <a:ext cx="27432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1" y="1320800"/>
            <a:ext cx="5772149" cy="1727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TRINITY COLLEGE FOR WOMEN</a:t>
            </a:r>
            <a:b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(Arts &amp; Science)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Trinity Nagar ,Mohanur </a:t>
            </a:r>
            <a: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Road, </a:t>
            </a:r>
            <a:r>
              <a:rPr lang="en-US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Namakkal-637002,TamilNadu ,</a:t>
            </a:r>
            <a: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India</a:t>
            </a:r>
            <a:b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Permanent Affiliation Granted by Periyar </a:t>
            </a:r>
            <a:r>
              <a:rPr lang="en-US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University, Salem-II</a:t>
            </a:r>
            <a:r>
              <a:rPr lang="en-US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2f &amp; 12(b) Status Granted by UGC,New Delhi</a:t>
            </a: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Accredited by ‘NAAC’ with A+ Grade )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www.trinitycollegenkl.edu.in</a:t>
            </a:r>
            <a:endParaRPr lang="en-US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6" name="Picture 4" descr="TCW-Trinity College for Wom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" y="228600"/>
            <a:ext cx="838200" cy="87630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228725" y="6944380"/>
            <a:ext cx="50863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dirty="0" smtClean="0">
              <a:solidFill>
                <a:srgbClr val="00B050"/>
              </a:solidFill>
              <a:latin typeface="Bernard MT Condensed" pitchFamily="18" charset="0"/>
            </a:endParaRPr>
          </a:p>
          <a:p>
            <a:pPr algn="ctr"/>
            <a:endParaRPr lang="en-US" sz="2800" b="1" dirty="0" smtClean="0">
              <a:solidFill>
                <a:srgbClr val="00B050"/>
              </a:solidFill>
              <a:latin typeface="Bernard MT Condensed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2980" y="3048001"/>
            <a:ext cx="648357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Observation of World </a:t>
            </a:r>
            <a:r>
              <a:rPr lang="en-US" sz="24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Zoonoses</a:t>
            </a:r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Day</a:t>
            </a:r>
          </a:p>
          <a:p>
            <a:pPr algn="ctr"/>
            <a:endParaRPr lang="en-US" sz="20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Youth Red Cross Conducts a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Programme</a:t>
            </a:r>
            <a:endParaRPr lang="en-US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000" b="1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latin typeface="Aharoni" pitchFamily="2" charset="-79"/>
                <a:cs typeface="Aharoni" pitchFamily="2" charset="-79"/>
              </a:rPr>
              <a:t>“A Brief Outline of World </a:t>
            </a:r>
            <a:r>
              <a:rPr lang="en-US" sz="2000" b="1" dirty="0" err="1" smtClean="0">
                <a:solidFill>
                  <a:srgbClr val="0000FF"/>
                </a:solidFill>
                <a:latin typeface="Aharoni" pitchFamily="2" charset="-79"/>
                <a:cs typeface="Aharoni" pitchFamily="2" charset="-79"/>
              </a:rPr>
              <a:t>Zoonoses</a:t>
            </a:r>
            <a:r>
              <a:rPr lang="en-US" sz="2000" b="1" dirty="0" smtClean="0">
                <a:solidFill>
                  <a:srgbClr val="0000FF"/>
                </a:solidFill>
                <a:latin typeface="Aharoni" pitchFamily="2" charset="-79"/>
                <a:cs typeface="Aharoni" pitchFamily="2" charset="-79"/>
              </a:rPr>
              <a:t> Day”</a:t>
            </a:r>
            <a:endParaRPr lang="en-US" sz="2000" b="1" dirty="0">
              <a:solidFill>
                <a:srgbClr val="0000FF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13324" name="Picture 12" descr="Junior Red Cross Society | Kongu Matric Higher Secondary Schoo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05500" y="228601"/>
            <a:ext cx="817041" cy="8763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685800" y="4267202"/>
            <a:ext cx="6000750" cy="5232202"/>
          </a:xfrm>
          <a:prstGeom prst="rect">
            <a:avLst/>
          </a:prstGeom>
          <a:noFill/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Sitka Display" pitchFamily="2" charset="0"/>
                <a:cs typeface="Times New Roman" pitchFamily="18" charset="0"/>
              </a:rPr>
              <a:t>                           </a:t>
            </a:r>
          </a:p>
          <a:p>
            <a:r>
              <a:rPr lang="en-US" dirty="0" smtClean="0">
                <a:latin typeface="Arial Narrow" pitchFamily="34" charset="0"/>
                <a:cs typeface="Times New Roman" pitchFamily="18" charset="0"/>
              </a:rPr>
              <a:t>  </a:t>
            </a:r>
          </a:p>
          <a:p>
            <a:r>
              <a:rPr lang="en-US" b="1" dirty="0" smtClean="0">
                <a:latin typeface="Arial Narrow" pitchFamily="34" charset="0"/>
                <a:cs typeface="Times New Roman" pitchFamily="18" charset="0"/>
              </a:rPr>
              <a:t>  </a:t>
            </a:r>
          </a:p>
          <a:p>
            <a:endParaRPr lang="en-US" b="1" dirty="0" smtClean="0">
              <a:latin typeface="Arial Narrow" pitchFamily="34" charset="0"/>
              <a:cs typeface="Times New Roman" pitchFamily="18" charset="0"/>
            </a:endParaRPr>
          </a:p>
          <a:p>
            <a:r>
              <a:rPr lang="en-US" b="1" dirty="0">
                <a:latin typeface="Arial Narrow" pitchFamily="34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Arial Narrow" pitchFamily="34" charset="0"/>
                <a:cs typeface="Times New Roman" pitchFamily="18" charset="0"/>
              </a:rPr>
              <a:t> Date    :  06.07.2023</a:t>
            </a:r>
          </a:p>
          <a:p>
            <a:r>
              <a:rPr lang="en-US" b="1" dirty="0" smtClean="0">
                <a:latin typeface="Arial Narrow" pitchFamily="34" charset="0"/>
                <a:cs typeface="Times New Roman" pitchFamily="18" charset="0"/>
              </a:rPr>
              <a:t>  Time    :  02.00 PM </a:t>
            </a:r>
          </a:p>
          <a:p>
            <a:r>
              <a:rPr lang="en-US" b="1" dirty="0" smtClean="0">
                <a:latin typeface="Arial Narrow" pitchFamily="34" charset="0"/>
                <a:cs typeface="Times New Roman" pitchFamily="18" charset="0"/>
              </a:rPr>
              <a:t>  Resource Person  </a:t>
            </a:r>
            <a:r>
              <a:rPr lang="en-US" b="1" dirty="0" smtClean="0">
                <a:latin typeface="Arial Narrow" pitchFamily="34" charset="0"/>
                <a:cs typeface="Times New Roman" pitchFamily="18" charset="0"/>
              </a:rPr>
              <a:t>: </a:t>
            </a:r>
            <a:r>
              <a:rPr lang="en-US" b="1" dirty="0" err="1" smtClean="0">
                <a:latin typeface="Arial Narrow" pitchFamily="34" charset="0"/>
                <a:cs typeface="Times New Roman" pitchFamily="18" charset="0"/>
              </a:rPr>
              <a:t>Mrs.V.Abirami</a:t>
            </a:r>
            <a:r>
              <a:rPr lang="en-US" b="1" dirty="0" smtClean="0">
                <a:latin typeface="Arial Narrow" pitchFamily="34" charset="0"/>
                <a:cs typeface="Times New Roman" pitchFamily="18" charset="0"/>
              </a:rPr>
              <a:t>,</a:t>
            </a:r>
            <a:endParaRPr lang="en-US" b="1" dirty="0">
              <a:latin typeface="Arial Narrow" pitchFamily="34" charset="0"/>
              <a:cs typeface="Times New Roman" pitchFamily="18" charset="0"/>
            </a:endParaRPr>
          </a:p>
          <a:p>
            <a:r>
              <a:rPr lang="en-US" b="1" dirty="0">
                <a:latin typeface="Arial Narrow" pitchFamily="34" charset="0"/>
                <a:cs typeface="Times New Roman" pitchFamily="18" charset="0"/>
              </a:rPr>
              <a:t>                                </a:t>
            </a:r>
            <a:r>
              <a:rPr lang="en-US" b="1" dirty="0" smtClean="0">
                <a:latin typeface="Arial Narrow" pitchFamily="34" charset="0"/>
                <a:cs typeface="Times New Roman" pitchFamily="18" charset="0"/>
              </a:rPr>
              <a:t>  </a:t>
            </a:r>
            <a:r>
              <a:rPr lang="en-US" b="1" dirty="0" smtClean="0">
                <a:latin typeface="Arial Narrow" pitchFamily="34" charset="0"/>
                <a:cs typeface="Times New Roman" pitchFamily="18" charset="0"/>
              </a:rPr>
              <a:t>  </a:t>
            </a:r>
            <a:r>
              <a:rPr lang="en-US" sz="1600" b="1" dirty="0" smtClean="0">
                <a:latin typeface="Arial Narrow" pitchFamily="34" charset="0"/>
                <a:cs typeface="Times New Roman" pitchFamily="18" charset="0"/>
              </a:rPr>
              <a:t>Assistant </a:t>
            </a:r>
            <a:r>
              <a:rPr lang="en-US" sz="1600" b="1" dirty="0">
                <a:latin typeface="Arial Narrow" pitchFamily="34" charset="0"/>
                <a:cs typeface="Times New Roman" pitchFamily="18" charset="0"/>
              </a:rPr>
              <a:t>Professor </a:t>
            </a:r>
            <a:r>
              <a:rPr lang="en-US" sz="1600" b="1" dirty="0" smtClean="0">
                <a:latin typeface="Arial Narrow" pitchFamily="34" charset="0"/>
                <a:cs typeface="Times New Roman" pitchFamily="18" charset="0"/>
              </a:rPr>
              <a:t> in Computer Science</a:t>
            </a:r>
            <a:endParaRPr lang="en-US" b="1" dirty="0">
              <a:latin typeface="Arial Narrow" pitchFamily="34" charset="0"/>
              <a:cs typeface="Times New Roman" pitchFamily="18" charset="0"/>
            </a:endParaRPr>
          </a:p>
          <a:p>
            <a:r>
              <a:rPr lang="en-US" b="1" dirty="0">
                <a:latin typeface="Arial Narrow" pitchFamily="34" charset="0"/>
                <a:cs typeface="Times New Roman" pitchFamily="18" charset="0"/>
              </a:rPr>
              <a:t>                                 </a:t>
            </a:r>
            <a:r>
              <a:rPr lang="en-US" b="1" dirty="0" smtClean="0">
                <a:latin typeface="Arial Narrow" pitchFamily="34" charset="0"/>
                <a:cs typeface="Times New Roman" pitchFamily="18" charset="0"/>
              </a:rPr>
              <a:t>  </a:t>
            </a:r>
            <a:r>
              <a:rPr lang="en-US" b="1" dirty="0" smtClean="0">
                <a:latin typeface="Arial Narrow" pitchFamily="34" charset="0"/>
                <a:cs typeface="Times New Roman" pitchFamily="18" charset="0"/>
              </a:rPr>
              <a:t> </a:t>
            </a:r>
            <a:r>
              <a:rPr lang="en-US" sz="1600" b="1" dirty="0" smtClean="0">
                <a:latin typeface="Arial Narrow" pitchFamily="34" charset="0"/>
                <a:cs typeface="Times New Roman" pitchFamily="18" charset="0"/>
              </a:rPr>
              <a:t>Trinity </a:t>
            </a:r>
            <a:r>
              <a:rPr lang="en-US" sz="1600" b="1" dirty="0" smtClean="0">
                <a:latin typeface="Arial Narrow" pitchFamily="34" charset="0"/>
                <a:cs typeface="Times New Roman" pitchFamily="18" charset="0"/>
              </a:rPr>
              <a:t>College for Women,</a:t>
            </a:r>
          </a:p>
          <a:p>
            <a:r>
              <a:rPr lang="en-US" sz="1600" b="1" dirty="0">
                <a:latin typeface="Arial Narrow" pitchFamily="34" charset="0"/>
                <a:cs typeface="Times New Roman" pitchFamily="18" charset="0"/>
              </a:rPr>
              <a:t> </a:t>
            </a:r>
            <a:r>
              <a:rPr lang="en-US" sz="1600" b="1" dirty="0" smtClean="0">
                <a:latin typeface="Arial Narrow" pitchFamily="34" charset="0"/>
                <a:cs typeface="Times New Roman" pitchFamily="18" charset="0"/>
              </a:rPr>
              <a:t>                                     </a:t>
            </a:r>
            <a:r>
              <a:rPr lang="en-US" sz="1600" b="1" dirty="0" smtClean="0">
                <a:latin typeface="Arial Narrow" pitchFamily="34" charset="0"/>
                <a:cs typeface="Times New Roman" pitchFamily="18" charset="0"/>
              </a:rPr>
              <a:t>   </a:t>
            </a:r>
            <a:r>
              <a:rPr lang="en-US" sz="1600" b="1" dirty="0" err="1" smtClean="0">
                <a:latin typeface="Arial Narrow" pitchFamily="34" charset="0"/>
                <a:cs typeface="Times New Roman" pitchFamily="18" charset="0"/>
              </a:rPr>
              <a:t>Namakkal</a:t>
            </a:r>
            <a:endParaRPr lang="en-US" sz="1600" b="1" dirty="0" smtClean="0">
              <a:latin typeface="Arial Narrow" pitchFamily="34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Use Amrit Mahotsav logo while airing programmes on 75 years ..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86100" y="228601"/>
            <a:ext cx="857251" cy="857251"/>
          </a:xfrm>
          <a:prstGeom prst="rect">
            <a:avLst/>
          </a:prstGeom>
          <a:noFill/>
        </p:spPr>
      </p:pic>
      <p:pic>
        <p:nvPicPr>
          <p:cNvPr id="12" name="Picture 11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53062" y="5071265"/>
            <a:ext cx="1143000" cy="1208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ectangle 12"/>
          <p:cNvSpPr/>
          <p:nvPr/>
        </p:nvSpPr>
        <p:spPr>
          <a:xfrm>
            <a:off x="1347788" y="8382862"/>
            <a:ext cx="46767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atin typeface="Bahnschrift Condensed" pitchFamily="34" charset="0"/>
              </a:rPr>
              <a:t>All are warmly Invited</a:t>
            </a:r>
            <a:endParaRPr lang="en-US" sz="3200" b="1" dirty="0">
              <a:latin typeface="Bahnschrift Condense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170</TotalTime>
  <Words>60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Concourse</vt:lpstr>
      <vt:lpstr>            TRINITY COLLEGE FOR WOMEN (Arts &amp; Science) Trinity Nagar ,Mohanur Road, Namakkal-637002,TamilNadu ,India (Permanent Affiliation Granted by Periyar University, Salem-II 2f &amp; 12(b) Status Granted by UGC,New Delhi.  Accredited by ‘NAAC’ with A+ Grade ) www.trinitycollegenkl.edu.in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Trinityphysics</cp:lastModifiedBy>
  <cp:revision>78</cp:revision>
  <dcterms:created xsi:type="dcterms:W3CDTF">2006-08-16T00:00:00Z</dcterms:created>
  <dcterms:modified xsi:type="dcterms:W3CDTF">2023-07-22T06:20:53Z</dcterms:modified>
</cp:coreProperties>
</file>