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912" y="8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6743700" y="4064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3352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28700" y="3759200"/>
            <a:ext cx="4800600" cy="23368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16586" y="3226816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3271266" y="2946400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3257550" y="2932601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4350" y="508000"/>
            <a:ext cx="5829300" cy="23368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5257800" y="0"/>
            <a:ext cx="16002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1194816" y="4370832"/>
            <a:ext cx="8327136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5129784" y="3901017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5200650" y="4027001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86934" y="4013202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06400"/>
            <a:ext cx="4914900" cy="776182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43550" y="406402"/>
            <a:ext cx="108585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1266" y="1368497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26314" y="2036064"/>
            <a:ext cx="6377940" cy="6096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6743700" y="2540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4300" y="3048000"/>
            <a:ext cx="6624828" cy="406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6586" y="189803"/>
            <a:ext cx="6624828" cy="285292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9" y="3657601"/>
            <a:ext cx="4860131" cy="2230967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14300" y="325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3271266" y="2946400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57550" y="2932601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11200"/>
            <a:ext cx="5829300" cy="2032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43400" y="8546592"/>
            <a:ext cx="2283714" cy="48768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3422310" y="2100870"/>
            <a:ext cx="6691" cy="642607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226314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3600450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3429000" y="2933700"/>
            <a:ext cx="0" cy="558393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6858000" cy="1930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14300" y="1828800"/>
            <a:ext cx="6624828" cy="1219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442" y="8522208"/>
            <a:ext cx="6624828" cy="41452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" y="2032000"/>
            <a:ext cx="3030141" cy="977299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593498" y="2032000"/>
            <a:ext cx="3031331" cy="97536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8600" y="8546592"/>
            <a:ext cx="2686050" cy="48768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4300" y="170688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226314" y="3295178"/>
            <a:ext cx="3031236" cy="5091205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3600450" y="3295177"/>
            <a:ext cx="3028950" cy="50962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257550" y="1389889"/>
            <a:ext cx="342900" cy="588433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57550" y="1381361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4300" y="211328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00400" y="8432800"/>
            <a:ext cx="457200" cy="58843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14300" y="203200"/>
            <a:ext cx="6624828" cy="4064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15849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1219200"/>
            <a:ext cx="1771650" cy="13208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285750" y="2641601"/>
            <a:ext cx="1771650" cy="5526617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2343150" y="914400"/>
            <a:ext cx="4229100" cy="7213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8700" y="416985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314" y="8547797"/>
            <a:ext cx="2537460" cy="48768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14300" y="203200"/>
            <a:ext cx="6624828" cy="4023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8700" y="416985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281" y="6705600"/>
            <a:ext cx="4400550" cy="16256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50281" y="812800"/>
            <a:ext cx="4400550" cy="56896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750" y="1320800"/>
            <a:ext cx="1828800" cy="70104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41114" y="8539979"/>
            <a:ext cx="2283714" cy="48768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314" y="8547797"/>
            <a:ext cx="2688336" cy="487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6858000" cy="18578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343400" y="8539979"/>
            <a:ext cx="2283714" cy="48768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28600" y="8547797"/>
            <a:ext cx="2686050" cy="48768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4300" y="1702324"/>
            <a:ext cx="6624828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3257550" y="1386900"/>
            <a:ext cx="342900" cy="588433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26314" y="2032000"/>
            <a:ext cx="6400800" cy="613257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085850" y="1028700"/>
            <a:ext cx="5772150" cy="20193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COLLEGE FOR WOMEN</a:t>
            </a:r>
            <a:b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(Arts &amp; Science)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Nagar, </a:t>
            </a:r>
            <a:r>
              <a:rPr lang="en-US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Mohanur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Road,Namakkal-637002,TamilNadu, India</a:t>
            </a:r>
            <a:b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Permanent Affiliation Granted by </a:t>
            </a:r>
            <a:r>
              <a:rPr lang="en-US" sz="1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Periyar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University,Salem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-II</a:t>
            </a:r>
            <a:r>
              <a:rPr lang="en-US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2f &amp; 12(b) Status Granted by UGC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New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Delhi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Accredited by ‘NAAC’ with A</a:t>
            </a:r>
            <a:r>
              <a:rPr lang="en-US" sz="1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 Grade)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www.trinitycollegenkl.edu.in</a:t>
            </a:r>
            <a:endPara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6" name="Picture 4" descr="TCW-Trinity College for Wom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" y="419100"/>
            <a:ext cx="838200" cy="72514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28725" y="6944380"/>
            <a:ext cx="50863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980" y="3266230"/>
            <a:ext cx="64835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Blackadder ITC" pitchFamily="82" charset="0"/>
              </a:rPr>
              <a:t> </a:t>
            </a:r>
            <a:r>
              <a:rPr lang="en-US" sz="3200" b="1" dirty="0">
                <a:solidFill>
                  <a:srgbClr val="00B050"/>
                </a:solidFill>
                <a:latin typeface="Blackadder ITC" pitchFamily="82" charset="0"/>
              </a:rPr>
              <a:t>Observation of World Forgiveness </a:t>
            </a:r>
            <a:r>
              <a:rPr lang="en-US" sz="3200" b="1" dirty="0" smtClean="0">
                <a:solidFill>
                  <a:srgbClr val="00B050"/>
                </a:solidFill>
                <a:latin typeface="Blackadder ITC" pitchFamily="82" charset="0"/>
              </a:rPr>
              <a:t>Day</a:t>
            </a:r>
          </a:p>
          <a:p>
            <a:pPr algn="ctr"/>
            <a:endParaRPr lang="en-US" sz="2000" b="1" dirty="0" smtClean="0">
              <a:solidFill>
                <a:srgbClr val="FF0000"/>
              </a:solidFill>
              <a:latin typeface="Algerian" pitchFamily="82" charset="0"/>
            </a:endParaRP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lgerian" pitchFamily="82" charset="0"/>
              </a:rPr>
              <a:t>Youth Red Cross Conducts a </a:t>
            </a:r>
            <a:r>
              <a:rPr lang="en-US" sz="2000" b="1" dirty="0" err="1" smtClean="0">
                <a:solidFill>
                  <a:srgbClr val="FF0000"/>
                </a:solidFill>
                <a:latin typeface="Algerian" pitchFamily="82" charset="0"/>
              </a:rPr>
              <a:t>Programme</a:t>
            </a:r>
            <a:r>
              <a:rPr lang="en-US" sz="2000" b="1" dirty="0" smtClean="0">
                <a:solidFill>
                  <a:srgbClr val="FF0000"/>
                </a:solidFill>
                <a:latin typeface="Algerian" pitchFamily="82" charset="0"/>
              </a:rPr>
              <a:t> on </a:t>
            </a:r>
          </a:p>
        </p:txBody>
      </p:sp>
      <p:pic>
        <p:nvPicPr>
          <p:cNvPr id="13324" name="Picture 12" descr="Junior Red Cross Society | Kongu Matric Higher Secondary Scho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419100"/>
            <a:ext cx="550341" cy="7239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02980" y="4648200"/>
            <a:ext cx="6502620" cy="4678204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 Topic </a:t>
            </a:r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: </a:t>
            </a:r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The 5 R’s of Forgiveness</a:t>
            </a:r>
          </a:p>
          <a:p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                (</a:t>
            </a:r>
            <a:r>
              <a:rPr lang="en-US" b="1" dirty="0" err="1" smtClean="0">
                <a:latin typeface="Bahnschrift SemiBold" pitchFamily="34" charset="0"/>
                <a:cs typeface="Times New Roman" pitchFamily="18" charset="0"/>
              </a:rPr>
              <a:t>Responsibility,Regret,Repentance,Reconcile</a:t>
            </a:r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  </a:t>
            </a:r>
          </a:p>
          <a:p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                </a:t>
            </a:r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and  </a:t>
            </a:r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Restitution)</a:t>
            </a:r>
          </a:p>
          <a:p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 Date </a:t>
            </a:r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:  07.07.2023</a:t>
            </a:r>
            <a:endParaRPr lang="en-US" b="1" dirty="0" smtClean="0">
              <a:latin typeface="Bahnschrift SemiBold" pitchFamily="34" charset="0"/>
              <a:cs typeface="Times New Roman" pitchFamily="18" charset="0"/>
            </a:endParaRPr>
          </a:p>
          <a:p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</a:t>
            </a:r>
            <a:r>
              <a:rPr lang="en-US" b="1" smtClean="0">
                <a:latin typeface="Bahnschrift SemiBold" pitchFamily="34" charset="0"/>
                <a:cs typeface="Times New Roman" pitchFamily="18" charset="0"/>
              </a:rPr>
              <a:t>Time  :  </a:t>
            </a:r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02.00 </a:t>
            </a:r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PM </a:t>
            </a:r>
          </a:p>
          <a:p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 Resource Person  :</a:t>
            </a:r>
            <a:r>
              <a:rPr lang="en-US" b="1" dirty="0" err="1" smtClean="0">
                <a:latin typeface="Bahnschrift SemiBold" pitchFamily="34" charset="0"/>
                <a:cs typeface="Times New Roman" pitchFamily="18" charset="0"/>
              </a:rPr>
              <a:t>Mrs.K.Gowrimala</a:t>
            </a:r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,</a:t>
            </a:r>
          </a:p>
          <a:p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                                  </a:t>
            </a:r>
            <a:r>
              <a:rPr lang="en-US" sz="1600" b="1" dirty="0" smtClean="0">
                <a:latin typeface="Bahnschrift SemiBold" pitchFamily="34" charset="0"/>
                <a:cs typeface="Times New Roman" pitchFamily="18" charset="0"/>
              </a:rPr>
              <a:t>Assistant Professor  in  English,</a:t>
            </a:r>
            <a:endParaRPr lang="en-US" b="1" dirty="0" smtClean="0">
              <a:latin typeface="Bahnschrift SemiBold" pitchFamily="34" charset="0"/>
              <a:cs typeface="Times New Roman" pitchFamily="18" charset="0"/>
            </a:endParaRPr>
          </a:p>
          <a:p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                                  </a:t>
            </a:r>
            <a:r>
              <a:rPr lang="en-US" sz="1600" b="1" dirty="0" smtClean="0">
                <a:latin typeface="Bahnschrift SemiBold" pitchFamily="34" charset="0"/>
                <a:cs typeface="Times New Roman" pitchFamily="18" charset="0"/>
              </a:rPr>
              <a:t>Trinity College for Women,</a:t>
            </a:r>
          </a:p>
          <a:p>
            <a:r>
              <a:rPr lang="en-US" sz="1600" b="1" dirty="0" smtClean="0">
                <a:latin typeface="Bahnschrift SemiBold" pitchFamily="34" charset="0"/>
                <a:cs typeface="Times New Roman" pitchFamily="18" charset="0"/>
              </a:rPr>
              <a:t>                                       </a:t>
            </a:r>
            <a:r>
              <a:rPr lang="en-US" sz="1600" b="1" dirty="0" err="1" smtClean="0">
                <a:latin typeface="Bahnschrift SemiBold" pitchFamily="34" charset="0"/>
                <a:cs typeface="Times New Roman" pitchFamily="18" charset="0"/>
              </a:rPr>
              <a:t>Namakkal</a:t>
            </a:r>
            <a:r>
              <a:rPr lang="en-US" sz="1600" b="1" dirty="0" smtClean="0">
                <a:latin typeface="Bahnschrift SemiBold" pitchFamily="34" charset="0"/>
                <a:cs typeface="Times New Roman" pitchFamily="18" charset="0"/>
              </a:rPr>
              <a:t>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Use Amrit Mahotsav logo while airing programmes on 75 years 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342900"/>
            <a:ext cx="857251" cy="857251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52616" y="5839365"/>
            <a:ext cx="855788" cy="122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2286000" y="8039100"/>
            <a:ext cx="30139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ucida Fax" pitchFamily="18" charset="0"/>
              </a:rPr>
              <a:t>All are Warmly Invited </a:t>
            </a:r>
            <a:endParaRPr lang="en-US" b="1" dirty="0">
              <a:latin typeface="Lucida Fax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162</TotalTime>
  <Words>65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Civic</vt:lpstr>
      <vt:lpstr>            TRINITY COLLEGE FOR WOMEN (Arts &amp; Science) Trinity Nagar, Mohanur Road,Namakkal-637002,TamilNadu, India (Permanent Affiliation Granted by Periyar University,Salem-II 2f &amp; 12(b) Status Granted by UGC, New Delhi.  Accredited by ‘NAAC’ with A+ Grade) www.trinitycollegenkl.edu.in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Trinityphysics</cp:lastModifiedBy>
  <cp:revision>75</cp:revision>
  <dcterms:created xsi:type="dcterms:W3CDTF">2006-08-16T00:00:00Z</dcterms:created>
  <dcterms:modified xsi:type="dcterms:W3CDTF">2023-07-22T06:25:39Z</dcterms:modified>
</cp:coreProperties>
</file>