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-912" y="150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714500" y="4165600"/>
            <a:ext cx="4629150" cy="2525816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714500" y="6671096"/>
            <a:ext cx="4629150" cy="18288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5156716" y="1676588"/>
            <a:ext cx="3048000" cy="28575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4241152" y="5687573"/>
            <a:ext cx="4876800" cy="288036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85750" y="0"/>
            <a:ext cx="457200" cy="9144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07252" y="0"/>
            <a:ext cx="78498" cy="9144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742950" y="0"/>
            <a:ext cx="136404" cy="9144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855990" y="0"/>
            <a:ext cx="172710" cy="9144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79758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685800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40584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294980" y="0"/>
            <a:ext cx="0" cy="9144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0010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6835392" y="0"/>
            <a:ext cx="0" cy="9144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914400" y="0"/>
            <a:ext cx="57150" cy="9144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457200" y="4572000"/>
            <a:ext cx="971550" cy="17272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982224" y="6489003"/>
            <a:ext cx="481068" cy="855232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818310" y="7334176"/>
            <a:ext cx="102870" cy="18288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248156" y="7717536"/>
            <a:ext cx="205740" cy="3657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428750" y="5994400"/>
            <a:ext cx="274320" cy="48768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994158" y="6571603"/>
            <a:ext cx="457200" cy="690032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257300" cy="780203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42900" y="2133600"/>
            <a:ext cx="5600700" cy="6498336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4500" y="3860800"/>
            <a:ext cx="4629150" cy="273812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4500" y="6680200"/>
            <a:ext cx="4629150" cy="18288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5155692" y="1671701"/>
            <a:ext cx="3048000" cy="28575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4241292" y="5683758"/>
            <a:ext cx="4876800" cy="288036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285750" y="0"/>
            <a:ext cx="457200" cy="9144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07252" y="0"/>
            <a:ext cx="78498" cy="9144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742950" y="0"/>
            <a:ext cx="136404" cy="9144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55990" y="0"/>
            <a:ext cx="172710" cy="9144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79758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685800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640584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294980" y="0"/>
            <a:ext cx="0" cy="9144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80010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914400" y="0"/>
            <a:ext cx="57150" cy="9144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457200" y="4572000"/>
            <a:ext cx="971550" cy="17272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993528" y="6489003"/>
            <a:ext cx="481068" cy="855232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818310" y="7334176"/>
            <a:ext cx="102870" cy="18288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248156" y="7721600"/>
            <a:ext cx="205740" cy="3657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409280" y="5973184"/>
            <a:ext cx="274320" cy="48768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6823458" y="0"/>
            <a:ext cx="0" cy="9144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005462" y="6571603"/>
            <a:ext cx="457200" cy="690032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342900" y="2133600"/>
            <a:ext cx="2743200" cy="6096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3202686" y="2133600"/>
            <a:ext cx="2743200" cy="6096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5657850" cy="1524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342900" y="3149600"/>
            <a:ext cx="2743200" cy="5181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3278981" y="3149600"/>
            <a:ext cx="2743200" cy="5181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342900" y="2092960"/>
            <a:ext cx="2743200" cy="877824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3257550" y="2092960"/>
            <a:ext cx="2743200" cy="877824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657225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688658" y="4400550"/>
            <a:ext cx="8412480" cy="3429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109210" y="365760"/>
            <a:ext cx="1145286" cy="664464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68630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4644222" y="0"/>
            <a:ext cx="0" cy="9144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6743700" y="0"/>
            <a:ext cx="0" cy="9144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6629400" y="0"/>
            <a:ext cx="228600" cy="9144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668655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117336" y="7620000"/>
            <a:ext cx="411480" cy="73152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228600" y="365760"/>
            <a:ext cx="4229100" cy="843686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57225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6117336" y="7620000"/>
            <a:ext cx="411480" cy="73152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672370" y="4400550"/>
            <a:ext cx="8412480" cy="3429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4629150" cy="9144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74349" y="353060"/>
            <a:ext cx="1143000" cy="6608064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674370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6629400" y="0"/>
            <a:ext cx="228600" cy="9144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668655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468630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4644222" y="0"/>
            <a:ext cx="0" cy="9144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657225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42900" y="366184"/>
            <a:ext cx="5600700" cy="1524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42900" y="2133600"/>
            <a:ext cx="5600700" cy="649833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5105400" y="1554482"/>
            <a:ext cx="268224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4309190" y="5089667"/>
            <a:ext cx="4267200" cy="27432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7150" y="0"/>
            <a:ext cx="0" cy="9144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743700" y="0"/>
            <a:ext cx="0" cy="9144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6629400" y="0"/>
            <a:ext cx="228600" cy="9144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668655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6117336" y="7620000"/>
            <a:ext cx="411480" cy="73152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096762" y="7645400"/>
            <a:ext cx="457200" cy="694944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1" y="1320800"/>
            <a:ext cx="5772149" cy="1727200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TRINITY COLLEGE FOR WOMEN</a:t>
            </a:r>
            <a:b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(Arts &amp; Science)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Trinity Nagar ,</a:t>
            </a:r>
            <a:r>
              <a:rPr lang="en-US" sz="1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Mohanur</a:t>
            </a:r>
            <a:r>
              <a:rPr lang="en-US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road, Namakkal-637002,TamilNadu ,India</a:t>
            </a:r>
            <a:br>
              <a:rPr lang="en-US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(Permanent Affiliation Granted by </a:t>
            </a:r>
            <a:r>
              <a:rPr lang="en-US" sz="1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Periyar</a:t>
            </a:r>
            <a:r>
              <a:rPr lang="en-US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University,Salem</a:t>
            </a:r>
            <a:r>
              <a:rPr lang="en-US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-II</a:t>
            </a:r>
            <a:r>
              <a:rPr lang="en-US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2f &amp; 12(b) Status Granted by </a:t>
            </a:r>
            <a:r>
              <a:rPr lang="en-US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UGC,New</a:t>
            </a:r>
            <a:r>
              <a:rPr lang="en-US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Delhi.</a:t>
            </a:r>
            <a:br>
              <a:rPr lang="en-US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Accredited by ‘NAAC’ with A+ Grade)</a:t>
            </a:r>
          </a:p>
        </p:txBody>
      </p:sp>
      <p:pic>
        <p:nvPicPr>
          <p:cNvPr id="13316" name="Picture 4" descr="TCW-Trinity College for Wome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228600"/>
            <a:ext cx="840764" cy="114300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1228725" y="6944380"/>
            <a:ext cx="50863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800" b="1" dirty="0" smtClean="0">
              <a:solidFill>
                <a:srgbClr val="00B050"/>
              </a:solidFill>
              <a:latin typeface="Bernard MT Condensed" pitchFamily="18" charset="0"/>
            </a:endParaRPr>
          </a:p>
          <a:p>
            <a:pPr algn="ctr"/>
            <a:endParaRPr lang="en-US" sz="2800" b="1" dirty="0" smtClean="0">
              <a:solidFill>
                <a:srgbClr val="00B050"/>
              </a:solidFill>
              <a:latin typeface="Bernard MT Condensed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" y="3048001"/>
            <a:ext cx="6858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b="1" i="1" dirty="0" smtClean="0">
              <a:solidFill>
                <a:srgbClr val="7030A0"/>
              </a:solidFill>
            </a:endParaRPr>
          </a:p>
          <a:p>
            <a:pPr algn="ctr"/>
            <a:r>
              <a:rPr lang="en-US" sz="2400" b="1" i="1" dirty="0" smtClean="0">
                <a:solidFill>
                  <a:srgbClr val="7030A0"/>
                </a:solidFill>
              </a:rPr>
              <a:t>“</a:t>
            </a:r>
            <a:r>
              <a:rPr lang="en-US" sz="2400" b="1" i="1" dirty="0">
                <a:solidFill>
                  <a:srgbClr val="7030A0"/>
                </a:solidFill>
              </a:rPr>
              <a:t>Observation of World Paper Bag Day</a:t>
            </a:r>
            <a:r>
              <a:rPr lang="en-US" sz="2400" b="1" i="1" dirty="0" smtClean="0">
                <a:solidFill>
                  <a:srgbClr val="7030A0"/>
                </a:solidFill>
              </a:rPr>
              <a:t>”</a:t>
            </a:r>
          </a:p>
          <a:p>
            <a:pPr algn="ctr"/>
            <a:endParaRPr lang="en-US" sz="2400" b="1" i="1" dirty="0">
              <a:solidFill>
                <a:srgbClr val="7030A0"/>
              </a:solidFill>
            </a:endParaRPr>
          </a:p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Youth Red Cross Conducts a </a:t>
            </a:r>
            <a:r>
              <a:rPr lang="en-US" sz="2400" b="1" dirty="0" err="1" smtClean="0">
                <a:solidFill>
                  <a:srgbClr val="FF0000"/>
                </a:solidFill>
              </a:rPr>
              <a:t>Programme</a:t>
            </a:r>
            <a:endParaRPr lang="en-US" sz="2400" b="1" dirty="0" smtClean="0">
              <a:solidFill>
                <a:srgbClr val="FF0000"/>
              </a:solidFill>
            </a:endParaRPr>
          </a:p>
        </p:txBody>
      </p:sp>
      <p:pic>
        <p:nvPicPr>
          <p:cNvPr id="13324" name="Picture 12" descr="Junior Red Cross Society | Kongu Matric Higher Secondary Schoo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400" y="304800"/>
            <a:ext cx="838200" cy="914400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304800" y="4267202"/>
            <a:ext cx="638175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Sitka Display" pitchFamily="2" charset="0"/>
                <a:cs typeface="Times New Roman" pitchFamily="18" charset="0"/>
              </a:rPr>
              <a:t>Topic   : Why should we select to use paper bag in the place of  </a:t>
            </a:r>
          </a:p>
          <a:p>
            <a:r>
              <a:rPr lang="en-US" sz="2400" b="1" dirty="0" smtClean="0">
                <a:latin typeface="Sitka Display" pitchFamily="2" charset="0"/>
                <a:cs typeface="Times New Roman" pitchFamily="18" charset="0"/>
              </a:rPr>
              <a:t>             polythene bags</a:t>
            </a:r>
            <a:endParaRPr lang="en-US" sz="2400" b="1" dirty="0" smtClean="0">
              <a:solidFill>
                <a:schemeClr val="accent1"/>
              </a:solidFill>
              <a:latin typeface="Sitka Display" pitchFamily="2" charset="0"/>
              <a:cs typeface="Times New Roman" pitchFamily="18" charset="0"/>
            </a:endParaRPr>
          </a:p>
          <a:p>
            <a:r>
              <a:rPr lang="en-US" sz="2400" dirty="0" smtClean="0">
                <a:latin typeface="Sitka Display" pitchFamily="2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Sitka Display" pitchFamily="2" charset="0"/>
                <a:cs typeface="Times New Roman" pitchFamily="18" charset="0"/>
              </a:rPr>
              <a:t>Date    : </a:t>
            </a:r>
            <a:r>
              <a:rPr lang="en-US" sz="2400" b="1" dirty="0" smtClean="0">
                <a:latin typeface="Sitka Display" pitchFamily="2" charset="0"/>
                <a:cs typeface="Times New Roman" pitchFamily="18" charset="0"/>
              </a:rPr>
              <a:t>12.07.2023</a:t>
            </a:r>
            <a:endParaRPr lang="en-US" sz="2400" b="1" dirty="0" smtClean="0">
              <a:latin typeface="Sitka Display" pitchFamily="2" charset="0"/>
              <a:cs typeface="Times New Roman" pitchFamily="18" charset="0"/>
            </a:endParaRPr>
          </a:p>
          <a:p>
            <a:r>
              <a:rPr lang="en-US" sz="2400" b="1" dirty="0">
                <a:latin typeface="Sitka Display" pitchFamily="2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Sitka Display" pitchFamily="2" charset="0"/>
                <a:cs typeface="Times New Roman" pitchFamily="18" charset="0"/>
              </a:rPr>
              <a:t>Time   : </a:t>
            </a:r>
            <a:r>
              <a:rPr lang="en-US" sz="2400" b="1" dirty="0" smtClean="0">
                <a:latin typeface="Sitka Display" pitchFamily="2" charset="0"/>
                <a:cs typeface="Times New Roman" pitchFamily="18" charset="0"/>
              </a:rPr>
              <a:t> 02.00 </a:t>
            </a:r>
            <a:r>
              <a:rPr lang="en-US" sz="2400" b="1" dirty="0" smtClean="0">
                <a:latin typeface="Sitka Display" pitchFamily="2" charset="0"/>
                <a:cs typeface="Times New Roman" pitchFamily="18" charset="0"/>
              </a:rPr>
              <a:t>PM </a:t>
            </a:r>
          </a:p>
          <a:p>
            <a:r>
              <a:rPr lang="en-US" sz="2400" b="1" dirty="0" smtClean="0">
                <a:latin typeface="Sitka Display" pitchFamily="2" charset="0"/>
                <a:cs typeface="Times New Roman" pitchFamily="18" charset="0"/>
              </a:rPr>
              <a:t> Resource Person  </a:t>
            </a:r>
            <a:r>
              <a:rPr lang="en-US" sz="2400" b="1" dirty="0" smtClean="0">
                <a:latin typeface="Sitka Display" pitchFamily="2" charset="0"/>
                <a:cs typeface="Times New Roman" pitchFamily="18" charset="0"/>
              </a:rPr>
              <a:t>: </a:t>
            </a:r>
            <a:r>
              <a:rPr lang="en-US" sz="2400" b="1" dirty="0" err="1" smtClean="0">
                <a:latin typeface="Sitka Display" pitchFamily="2" charset="0"/>
                <a:cs typeface="Times New Roman" pitchFamily="18" charset="0"/>
              </a:rPr>
              <a:t>Dr.R.Suba</a:t>
            </a:r>
            <a:r>
              <a:rPr lang="en-US" sz="2400" b="1" dirty="0" smtClean="0">
                <a:latin typeface="Sitka Display" pitchFamily="2" charset="0"/>
                <a:cs typeface="Times New Roman" pitchFamily="18" charset="0"/>
              </a:rPr>
              <a:t>,</a:t>
            </a:r>
            <a:endParaRPr lang="en-US" sz="2400" b="1" dirty="0">
              <a:latin typeface="Sitka Display" pitchFamily="2" charset="0"/>
              <a:cs typeface="Times New Roman" pitchFamily="18" charset="0"/>
            </a:endParaRPr>
          </a:p>
          <a:p>
            <a:r>
              <a:rPr lang="en-US" sz="2400" b="1" dirty="0">
                <a:latin typeface="Sitka Display" pitchFamily="2" charset="0"/>
                <a:cs typeface="Times New Roman" pitchFamily="18" charset="0"/>
              </a:rPr>
              <a:t>                        </a:t>
            </a:r>
            <a:r>
              <a:rPr lang="en-US" sz="2400" b="1" dirty="0" smtClean="0">
                <a:latin typeface="Sitka Display" pitchFamily="2" charset="0"/>
                <a:cs typeface="Times New Roman" pitchFamily="18" charset="0"/>
              </a:rPr>
              <a:t>Assistant </a:t>
            </a:r>
            <a:r>
              <a:rPr lang="en-US" sz="2400" b="1" dirty="0">
                <a:latin typeface="Sitka Display" pitchFamily="2" charset="0"/>
                <a:cs typeface="Times New Roman" pitchFamily="18" charset="0"/>
              </a:rPr>
              <a:t>Professor </a:t>
            </a:r>
            <a:r>
              <a:rPr lang="en-US" sz="2400" b="1" dirty="0" smtClean="0">
                <a:latin typeface="Sitka Display" pitchFamily="2" charset="0"/>
                <a:cs typeface="Times New Roman" pitchFamily="18" charset="0"/>
              </a:rPr>
              <a:t> in Commerce,</a:t>
            </a:r>
            <a:endParaRPr lang="en-US" sz="2400" b="1" dirty="0">
              <a:latin typeface="Sitka Display" pitchFamily="2" charset="0"/>
              <a:cs typeface="Times New Roman" pitchFamily="18" charset="0"/>
            </a:endParaRPr>
          </a:p>
          <a:p>
            <a:r>
              <a:rPr lang="en-US" sz="2400" b="1" dirty="0">
                <a:latin typeface="Sitka Display" pitchFamily="2" charset="0"/>
                <a:cs typeface="Times New Roman" pitchFamily="18" charset="0"/>
              </a:rPr>
              <a:t>                        </a:t>
            </a:r>
            <a:r>
              <a:rPr lang="en-US" sz="2400" b="1" dirty="0" smtClean="0">
                <a:latin typeface="Sitka Display" pitchFamily="2" charset="0"/>
                <a:cs typeface="Times New Roman" pitchFamily="18" charset="0"/>
              </a:rPr>
              <a:t>Trinity </a:t>
            </a:r>
            <a:r>
              <a:rPr lang="en-US" sz="2400" b="1" dirty="0" smtClean="0">
                <a:latin typeface="Sitka Display" pitchFamily="2" charset="0"/>
                <a:cs typeface="Times New Roman" pitchFamily="18" charset="0"/>
              </a:rPr>
              <a:t>College for Women,</a:t>
            </a:r>
          </a:p>
          <a:p>
            <a:r>
              <a:rPr lang="en-US" sz="2400" b="1" dirty="0">
                <a:latin typeface="Sitka Display" pitchFamily="2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Sitka Display" pitchFamily="2" charset="0"/>
                <a:cs typeface="Times New Roman" pitchFamily="18" charset="0"/>
              </a:rPr>
              <a:t>                       </a:t>
            </a:r>
            <a:r>
              <a:rPr lang="en-US" sz="2400" b="1" dirty="0" err="1" smtClean="0">
                <a:latin typeface="Sitka Display" pitchFamily="2" charset="0"/>
                <a:cs typeface="Times New Roman" pitchFamily="18" charset="0"/>
              </a:rPr>
              <a:t>Namakkal</a:t>
            </a:r>
            <a:endParaRPr lang="en-US" sz="2400" b="1" dirty="0" smtClean="0">
              <a:latin typeface="Sitka Display" pitchFamily="2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                            </a:t>
            </a: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1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1600" b="1" dirty="0" smtClean="0">
              <a:solidFill>
                <a:schemeClr val="accent4">
                  <a:lumMod val="50000"/>
                </a:schemeClr>
              </a:solidFill>
              <a:latin typeface="Agency FB" pitchFamily="34" charset="0"/>
              <a:cs typeface="Times New Roman" pitchFamily="18" charset="0"/>
            </a:endParaRPr>
          </a:p>
          <a:p>
            <a:endParaRPr lang="en-US" sz="1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</a:t>
            </a: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Use Amrit Mahotsav logo while airing programmes on 75 years ...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76600" y="381000"/>
            <a:ext cx="857251" cy="857251"/>
          </a:xfrm>
          <a:prstGeom prst="rect">
            <a:avLst/>
          </a:prstGeom>
          <a:noFill/>
        </p:spPr>
      </p:pic>
      <p:pic>
        <p:nvPicPr>
          <p:cNvPr id="12" name="Picture 11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72100" y="5410200"/>
            <a:ext cx="990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1678964" y="8448765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lgerian" pitchFamily="82" charset="0"/>
              </a:rPr>
              <a:t>All are Warmly Invited</a:t>
            </a:r>
            <a:endParaRPr lang="en-US" sz="2000" dirty="0">
              <a:latin typeface="Algeri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178</TotalTime>
  <Words>68</Words>
  <Application>Microsoft Office PowerPoint</Application>
  <PresentationFormat>On-screen Show (4:3)</PresentationFormat>
  <Paragraphs>24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Oriel</vt:lpstr>
      <vt:lpstr>            TRINITY COLLEGE FOR WOMEN (Arts &amp; Science) Trinity Nagar ,Mohanur road, Namakkal-637002,TamilNadu ,India (Permanent Affiliation Granted by Periyar University,Salem-II 2f &amp; 12(b) Status Granted by UGC,New Delhi.  Accredited by ‘NAAC’ with A+ Grade)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Trinityphysics</cp:lastModifiedBy>
  <cp:revision>80</cp:revision>
  <dcterms:created xsi:type="dcterms:W3CDTF">2006-08-16T00:00:00Z</dcterms:created>
  <dcterms:modified xsi:type="dcterms:W3CDTF">2023-07-22T05:41:06Z</dcterms:modified>
</cp:coreProperties>
</file>