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912" y="42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8405" cy="384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23444" y="195072"/>
            <a:ext cx="6611112" cy="3340608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48176" y="508001"/>
            <a:ext cx="6172200" cy="29464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600200" y="3759200"/>
            <a:ext cx="4920176" cy="23368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4171950" y="8678672"/>
            <a:ext cx="2251710" cy="36576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6479214" y="8678672"/>
            <a:ext cx="348216" cy="36576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200150" y="8678672"/>
            <a:ext cx="2930598" cy="36576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1294" y="1899451"/>
            <a:ext cx="6000750" cy="12192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50096" y="4356608"/>
            <a:ext cx="5554980" cy="12192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82" y="664307"/>
            <a:ext cx="5829300" cy="3641344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383618"/>
            <a:ext cx="5829300" cy="2012949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4171950" y="8684893"/>
            <a:ext cx="2251710" cy="36576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479214" y="8684893"/>
            <a:ext cx="348216" cy="36576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200150" y="8684893"/>
            <a:ext cx="2930598" cy="36576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94560"/>
            <a:ext cx="3028950" cy="60350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94560"/>
            <a:ext cx="3028950" cy="60350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80810" y="8686091"/>
            <a:ext cx="348216" cy="36576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41294" y="1899451"/>
            <a:ext cx="6000750" cy="12192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62558" y="2886955"/>
            <a:ext cx="2811780" cy="12192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3600450" y="2886955"/>
            <a:ext cx="2811780" cy="12192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35931"/>
            <a:ext cx="6172200" cy="1524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83769" y="2046817"/>
            <a:ext cx="3031331" cy="853016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3149601"/>
            <a:ext cx="3030141" cy="5255684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9601"/>
            <a:ext cx="3031331" cy="525568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80810" y="8686091"/>
            <a:ext cx="348216" cy="36576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37624"/>
            <a:ext cx="6172200" cy="1524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41294" y="1899451"/>
            <a:ext cx="6000750" cy="12192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793164" y="1410208"/>
            <a:ext cx="2811780" cy="12192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2352" y="406400"/>
            <a:ext cx="2948940" cy="1016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722352" y="1476747"/>
            <a:ext cx="2948940" cy="14224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71450" y="2946400"/>
            <a:ext cx="6499842" cy="530352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4171950" y="8684893"/>
            <a:ext cx="2251710" cy="36576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6479214" y="8684893"/>
            <a:ext cx="348216" cy="36576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200150" y="8684893"/>
            <a:ext cx="2930598" cy="36576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0332" y="6299200"/>
            <a:ext cx="4114800" cy="886048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0332" y="7185249"/>
            <a:ext cx="4114800" cy="121634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228600" y="333152"/>
            <a:ext cx="6400800" cy="57912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4171950" y="8678672"/>
            <a:ext cx="2251710" cy="36576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479214" y="8678672"/>
            <a:ext cx="348216" cy="36576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200150" y="8678672"/>
            <a:ext cx="2930598" cy="36576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23444" y="196113"/>
            <a:ext cx="6608135" cy="87538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71550" y="8534400"/>
            <a:ext cx="3159198" cy="36576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171950" y="8534400"/>
            <a:ext cx="2251710" cy="36576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479214" y="8686091"/>
            <a:ext cx="348216" cy="36576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42900" y="338048"/>
            <a:ext cx="6172200" cy="1524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42900" y="2194983"/>
            <a:ext cx="6172200" cy="603504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342900" y="1028700"/>
            <a:ext cx="6227241" cy="20193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TRINITY COLLEGE FOR WOMEN</a:t>
            </a:r>
            <a:b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(Arts &amp; Science)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800" b="1" dirty="0">
                <a:solidFill>
                  <a:schemeClr val="tx1"/>
                </a:solidFill>
                <a:latin typeface="Sitka Heading Semibold" pitchFamily="2" charset="0"/>
                <a:cs typeface="Times New Roman" pitchFamily="18" charset="0"/>
              </a:rPr>
              <a:t>Trinity Nagar ,</a:t>
            </a:r>
            <a:r>
              <a:rPr lang="en-US" sz="1800" b="1" dirty="0" err="1">
                <a:solidFill>
                  <a:schemeClr val="tx1"/>
                </a:solidFill>
                <a:latin typeface="Sitka Heading Semibold" pitchFamily="2" charset="0"/>
                <a:cs typeface="Times New Roman" pitchFamily="18" charset="0"/>
              </a:rPr>
              <a:t>Mohanur</a:t>
            </a:r>
            <a:r>
              <a:rPr lang="en-US" sz="1800" b="1" dirty="0">
                <a:solidFill>
                  <a:schemeClr val="tx1"/>
                </a:solidFill>
                <a:latin typeface="Sitka Heading Semibold" pitchFamily="2" charset="0"/>
                <a:cs typeface="Times New Roman" pitchFamily="18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Sitka Heading Semibold" pitchFamily="2" charset="0"/>
                <a:cs typeface="Times New Roman" pitchFamily="18" charset="0"/>
              </a:rPr>
              <a:t>Road ,Namakkal-637002,TamilNadu </a:t>
            </a:r>
            <a:r>
              <a:rPr lang="en-US" sz="1800" b="1" dirty="0">
                <a:solidFill>
                  <a:schemeClr val="tx1"/>
                </a:solidFill>
                <a:latin typeface="Sitka Heading Semibold" pitchFamily="2" charset="0"/>
                <a:cs typeface="Times New Roman" pitchFamily="18" charset="0"/>
              </a:rPr>
              <a:t>,</a:t>
            </a:r>
            <a:r>
              <a:rPr lang="en-US" sz="1800" b="1" dirty="0" smtClean="0">
                <a:solidFill>
                  <a:schemeClr val="tx1"/>
                </a:solidFill>
                <a:latin typeface="Sitka Heading Semibold" pitchFamily="2" charset="0"/>
                <a:cs typeface="Times New Roman" pitchFamily="18" charset="0"/>
              </a:rPr>
              <a:t>India</a:t>
            </a:r>
            <a:br>
              <a:rPr lang="en-US" sz="1800" b="1" dirty="0" smtClean="0">
                <a:solidFill>
                  <a:schemeClr val="tx1"/>
                </a:solidFill>
                <a:latin typeface="Sitka Heading Semibold" pitchFamily="2" charset="0"/>
                <a:cs typeface="Times New Roman" pitchFamily="18" charset="0"/>
              </a:rPr>
            </a:br>
            <a:r>
              <a:rPr lang="en-US" sz="1800" b="1" dirty="0" smtClean="0">
                <a:solidFill>
                  <a:schemeClr val="tx1"/>
                </a:solidFill>
                <a:latin typeface="Sitka Heading Semibold" pitchFamily="2" charset="0"/>
                <a:cs typeface="Times New Roman" pitchFamily="18" charset="0"/>
              </a:rPr>
              <a:t>(</a:t>
            </a:r>
            <a:r>
              <a:rPr lang="en-US" sz="1800" b="1" dirty="0">
                <a:solidFill>
                  <a:schemeClr val="tx1"/>
                </a:solidFill>
                <a:latin typeface="Sitka Heading Semibold" pitchFamily="2" charset="0"/>
                <a:cs typeface="Times New Roman" pitchFamily="18" charset="0"/>
              </a:rPr>
              <a:t>Permanent Affiliation Granted by </a:t>
            </a:r>
            <a:r>
              <a:rPr lang="en-US" sz="1800" b="1" dirty="0" err="1">
                <a:solidFill>
                  <a:schemeClr val="tx1"/>
                </a:solidFill>
                <a:latin typeface="Sitka Heading Semibold" pitchFamily="2" charset="0"/>
                <a:cs typeface="Times New Roman" pitchFamily="18" charset="0"/>
              </a:rPr>
              <a:t>Periyar</a:t>
            </a:r>
            <a:r>
              <a:rPr lang="en-US" sz="1800" b="1" dirty="0">
                <a:solidFill>
                  <a:schemeClr val="tx1"/>
                </a:solidFill>
                <a:latin typeface="Sitka Heading Semibold" pitchFamily="2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Sitka Heading Semibold" pitchFamily="2" charset="0"/>
                <a:cs typeface="Times New Roman" pitchFamily="18" charset="0"/>
              </a:rPr>
              <a:t>University,Salem</a:t>
            </a:r>
            <a:r>
              <a:rPr lang="en-US" sz="1800" b="1" dirty="0" smtClean="0">
                <a:solidFill>
                  <a:schemeClr val="tx1"/>
                </a:solidFill>
                <a:latin typeface="Sitka Heading Semibold" pitchFamily="2" charset="0"/>
                <a:cs typeface="Times New Roman" pitchFamily="18" charset="0"/>
              </a:rPr>
              <a:t>-II</a:t>
            </a:r>
            <a:r>
              <a:rPr lang="en-US" sz="1800" b="1" dirty="0">
                <a:solidFill>
                  <a:schemeClr val="tx1"/>
                </a:solidFill>
                <a:latin typeface="Sitka Heading Semibold" pitchFamily="2" charset="0"/>
                <a:cs typeface="Times New Roman" pitchFamily="18" charset="0"/>
              </a:rPr>
              <a:t/>
            </a:r>
            <a:br>
              <a:rPr lang="en-US" sz="1800" b="1" dirty="0">
                <a:solidFill>
                  <a:schemeClr val="tx1"/>
                </a:solidFill>
                <a:latin typeface="Sitka Heading Semibold" pitchFamily="2" charset="0"/>
                <a:cs typeface="Times New Roman" pitchFamily="18" charset="0"/>
              </a:rPr>
            </a:br>
            <a:r>
              <a:rPr lang="en-US" sz="1800" b="1" dirty="0">
                <a:solidFill>
                  <a:schemeClr val="tx1"/>
                </a:solidFill>
                <a:latin typeface="Sitka Heading Semibold" pitchFamily="2" charset="0"/>
                <a:cs typeface="Times New Roman" pitchFamily="18" charset="0"/>
              </a:rPr>
              <a:t>2f &amp; 12(b) Status Granted by UGC</a:t>
            </a:r>
            <a:r>
              <a:rPr lang="en-US" sz="1800" b="1" dirty="0" smtClean="0">
                <a:solidFill>
                  <a:schemeClr val="tx1"/>
                </a:solidFill>
                <a:latin typeface="Sitka Heading Semibold" pitchFamily="2" charset="0"/>
                <a:cs typeface="Times New Roman" pitchFamily="18" charset="0"/>
              </a:rPr>
              <a:t>, New Delhi</a:t>
            </a:r>
            <a:br>
              <a:rPr lang="en-US" sz="1800" b="1" dirty="0" smtClean="0">
                <a:solidFill>
                  <a:schemeClr val="tx1"/>
                </a:solidFill>
                <a:latin typeface="Sitka Heading Semibold" pitchFamily="2" charset="0"/>
                <a:cs typeface="Times New Roman" pitchFamily="18" charset="0"/>
              </a:rPr>
            </a:br>
            <a:r>
              <a:rPr lang="en-US" sz="1800" b="1" dirty="0" smtClean="0">
                <a:solidFill>
                  <a:schemeClr val="tx1"/>
                </a:solidFill>
                <a:latin typeface="Sitka Heading Semibold" pitchFamily="2" charset="0"/>
                <a:cs typeface="Times New Roman" pitchFamily="18" charset="0"/>
              </a:rPr>
              <a:t> Accredited by ‘NAAC’ with A+ Grade)</a:t>
            </a:r>
            <a:r>
              <a:rPr lang="en-US" sz="1800" b="1" dirty="0">
                <a:solidFill>
                  <a:schemeClr val="tx1"/>
                </a:solidFill>
                <a:latin typeface="Sitka Heading Semibold" pitchFamily="2" charset="0"/>
                <a:cs typeface="Times New Roman" pitchFamily="18" charset="0"/>
              </a:rPr>
              <a:t/>
            </a:r>
            <a:br>
              <a:rPr lang="en-US" sz="1800" b="1" dirty="0">
                <a:solidFill>
                  <a:schemeClr val="tx1"/>
                </a:solidFill>
                <a:latin typeface="Sitka Heading Semibold" pitchFamily="2" charset="0"/>
                <a:cs typeface="Times New Roman" pitchFamily="18" charset="0"/>
              </a:rPr>
            </a:br>
            <a:r>
              <a:rPr lang="en-US" sz="1800" b="1" dirty="0">
                <a:solidFill>
                  <a:schemeClr val="tx1"/>
                </a:solidFill>
                <a:latin typeface="Sitka Heading Semibold" pitchFamily="2" charset="0"/>
                <a:cs typeface="Times New Roman" pitchFamily="18" charset="0"/>
              </a:rPr>
              <a:t>www.trinitycollegenkl.edu.in</a:t>
            </a:r>
            <a:endParaRPr lang="en-US" sz="1800" b="1" dirty="0" smtClean="0">
              <a:solidFill>
                <a:schemeClr val="tx1"/>
              </a:solidFill>
              <a:latin typeface="Sitka Heading Semibold" pitchFamily="2" charset="0"/>
              <a:cs typeface="Times New Roman" pitchFamily="18" charset="0"/>
            </a:endParaRPr>
          </a:p>
        </p:txBody>
      </p:sp>
      <p:pic>
        <p:nvPicPr>
          <p:cNvPr id="13316" name="Picture 4" descr="TCW-Trinity College for Wom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" y="193830"/>
            <a:ext cx="838200" cy="725145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228725" y="6944380"/>
            <a:ext cx="50863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b="1" dirty="0" smtClean="0">
              <a:solidFill>
                <a:srgbClr val="00B050"/>
              </a:solidFill>
              <a:latin typeface="Bernard MT Condensed" pitchFamily="18" charset="0"/>
            </a:endParaRPr>
          </a:p>
          <a:p>
            <a:pPr algn="ctr"/>
            <a:endParaRPr lang="en-US" sz="2800" b="1" dirty="0" smtClean="0">
              <a:solidFill>
                <a:srgbClr val="00B050"/>
              </a:solidFill>
              <a:latin typeface="Bernard MT Condensed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2980" y="3048001"/>
            <a:ext cx="648357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0" b="1" dirty="0" smtClean="0">
              <a:solidFill>
                <a:srgbClr val="7030A0"/>
              </a:solidFill>
              <a:latin typeface="Bahnschrift Light" pitchFamily="34" charset="0"/>
            </a:endParaRPr>
          </a:p>
          <a:p>
            <a:pPr algn="ctr"/>
            <a:r>
              <a:rPr lang="en-US" sz="2000" b="1" dirty="0" smtClean="0">
                <a:solidFill>
                  <a:srgbClr val="7030A0"/>
                </a:solidFill>
                <a:latin typeface="Bahnschrift Light" pitchFamily="34" charset="0"/>
              </a:rPr>
              <a:t>“</a:t>
            </a:r>
            <a:r>
              <a:rPr lang="en-US" sz="2000" b="1" dirty="0">
                <a:solidFill>
                  <a:srgbClr val="7030A0"/>
                </a:solidFill>
                <a:latin typeface="Bahnschrift Light" pitchFamily="34" charset="0"/>
              </a:rPr>
              <a:t>Observation of World </a:t>
            </a:r>
            <a:r>
              <a:rPr lang="en-US" sz="2000" b="1" dirty="0" smtClean="0">
                <a:solidFill>
                  <a:srgbClr val="7030A0"/>
                </a:solidFill>
                <a:latin typeface="Bahnschrift Light" pitchFamily="34" charset="0"/>
              </a:rPr>
              <a:t>Drowning </a:t>
            </a:r>
            <a:r>
              <a:rPr lang="en-US" sz="2000" b="1" dirty="0">
                <a:solidFill>
                  <a:srgbClr val="7030A0"/>
                </a:solidFill>
                <a:latin typeface="Bahnschrift Light" pitchFamily="34" charset="0"/>
              </a:rPr>
              <a:t>Prevention Day</a:t>
            </a:r>
            <a:r>
              <a:rPr lang="en-US" sz="2000" b="1" dirty="0" smtClean="0">
                <a:solidFill>
                  <a:srgbClr val="7030A0"/>
                </a:solidFill>
                <a:latin typeface="Bahnschrift Light" pitchFamily="34" charset="0"/>
              </a:rPr>
              <a:t>”</a:t>
            </a:r>
          </a:p>
          <a:p>
            <a:pPr algn="ctr"/>
            <a:endParaRPr lang="en-US" sz="2000" b="1" dirty="0" smtClean="0">
              <a:solidFill>
                <a:srgbClr val="7030A0"/>
              </a:solidFill>
              <a:latin typeface="Bahnschrift Light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B050"/>
                </a:solidFill>
                <a:latin typeface="Agency FB" pitchFamily="34" charset="0"/>
              </a:rPr>
              <a:t>Youth Red Cross Conducts a </a:t>
            </a:r>
            <a:r>
              <a:rPr lang="en-US" sz="3200" b="1" dirty="0" err="1" smtClean="0">
                <a:solidFill>
                  <a:srgbClr val="00B050"/>
                </a:solidFill>
                <a:latin typeface="Agency FB" pitchFamily="34" charset="0"/>
              </a:rPr>
              <a:t>programme</a:t>
            </a:r>
            <a:r>
              <a:rPr lang="en-US" sz="3200" b="1" dirty="0" smtClean="0">
                <a:solidFill>
                  <a:srgbClr val="00B050"/>
                </a:solidFill>
                <a:latin typeface="Agency FB" pitchFamily="34" charset="0"/>
              </a:rPr>
              <a:t> </a:t>
            </a:r>
            <a:r>
              <a:rPr lang="en-US" sz="3200" b="1" dirty="0" smtClean="0">
                <a:solidFill>
                  <a:srgbClr val="00B050"/>
                </a:solidFill>
                <a:latin typeface="Agency FB" pitchFamily="34" charset="0"/>
              </a:rPr>
              <a:t>on</a:t>
            </a:r>
          </a:p>
          <a:p>
            <a:pPr algn="ctr"/>
            <a:endParaRPr lang="en-US" sz="2000" b="1" dirty="0" smtClean="0">
              <a:solidFill>
                <a:srgbClr val="FF0000"/>
              </a:solidFill>
              <a:latin typeface="Bahnschrift Light" pitchFamily="34" charset="0"/>
            </a:endParaRPr>
          </a:p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Bahnschrift Light" pitchFamily="34" charset="0"/>
              </a:rPr>
              <a:t>“</a:t>
            </a:r>
            <a:r>
              <a:rPr lang="en-US" sz="2000" b="1" dirty="0" smtClean="0">
                <a:solidFill>
                  <a:srgbClr val="FF0000"/>
                </a:solidFill>
                <a:latin typeface="Bahnschrift Light" pitchFamily="34" charset="0"/>
              </a:rPr>
              <a:t>Drowning- Precautions, Preventions </a:t>
            </a:r>
            <a:r>
              <a:rPr lang="en-US" sz="2000" b="1" dirty="0" smtClean="0">
                <a:solidFill>
                  <a:srgbClr val="FF0000"/>
                </a:solidFill>
                <a:latin typeface="Bahnschrift Light" pitchFamily="34" charset="0"/>
              </a:rPr>
              <a:t>and Realities”</a:t>
            </a:r>
            <a:endParaRPr lang="en-US" sz="2000" b="1" dirty="0">
              <a:solidFill>
                <a:srgbClr val="FF0000"/>
              </a:solidFill>
              <a:latin typeface="Bahnschrift Light" pitchFamily="34" charset="0"/>
            </a:endParaRPr>
          </a:p>
        </p:txBody>
      </p:sp>
      <p:pic>
        <p:nvPicPr>
          <p:cNvPr id="13324" name="Picture 12" descr="Junior Red Cross Society | Kongu Matric Higher Secondary Schoo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05500" y="193830"/>
            <a:ext cx="664641" cy="7239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457200" y="5029200"/>
            <a:ext cx="5562600" cy="4339650"/>
          </a:xfrm>
          <a:prstGeom prst="rect">
            <a:avLst/>
          </a:prstGeom>
          <a:noFill/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Bahnschrift SemiBold" pitchFamily="34" charset="0"/>
                <a:cs typeface="Times New Roman" pitchFamily="18" charset="0"/>
              </a:rPr>
              <a:t>  </a:t>
            </a:r>
          </a:p>
          <a:p>
            <a:r>
              <a:rPr lang="en-US" b="1" dirty="0" smtClean="0">
                <a:latin typeface="Bahnschrift SemiBold" pitchFamily="34" charset="0"/>
                <a:cs typeface="Times New Roman" pitchFamily="18" charset="0"/>
              </a:rPr>
              <a:t>  </a:t>
            </a:r>
            <a:r>
              <a:rPr lang="en-US" sz="2000" b="1" dirty="0" smtClean="0">
                <a:latin typeface="Agency FB" pitchFamily="34" charset="0"/>
                <a:cs typeface="Times New Roman" pitchFamily="18" charset="0"/>
              </a:rPr>
              <a:t>Date    :   25.07.2023</a:t>
            </a:r>
          </a:p>
          <a:p>
            <a:r>
              <a:rPr lang="en-US" sz="2000" b="1" dirty="0" smtClean="0">
                <a:latin typeface="Agency FB" pitchFamily="34" charset="0"/>
                <a:cs typeface="Times New Roman" pitchFamily="18" charset="0"/>
              </a:rPr>
              <a:t>  Time    :   02.00 PM </a:t>
            </a:r>
          </a:p>
          <a:p>
            <a:r>
              <a:rPr lang="en-US" sz="2000" b="1" dirty="0" smtClean="0">
                <a:latin typeface="Agency FB" pitchFamily="34" charset="0"/>
                <a:cs typeface="Times New Roman" pitchFamily="18" charset="0"/>
              </a:rPr>
              <a:t>  Resource Person  : </a:t>
            </a:r>
            <a:r>
              <a:rPr lang="en-US" sz="2000" b="1" dirty="0" err="1" smtClean="0">
                <a:latin typeface="Agency FB" pitchFamily="34" charset="0"/>
                <a:cs typeface="Times New Roman" pitchFamily="18" charset="0"/>
              </a:rPr>
              <a:t>Mrs.V.Archana</a:t>
            </a:r>
            <a:endParaRPr lang="en-US" sz="2000" b="1" dirty="0" smtClean="0">
              <a:latin typeface="Agency FB" pitchFamily="34" charset="0"/>
              <a:cs typeface="Times New Roman" pitchFamily="18" charset="0"/>
            </a:endParaRPr>
          </a:p>
          <a:p>
            <a:r>
              <a:rPr lang="en-US" sz="2000" b="1" dirty="0" smtClean="0">
                <a:latin typeface="Agency FB" pitchFamily="34" charset="0"/>
                <a:cs typeface="Times New Roman" pitchFamily="18" charset="0"/>
              </a:rPr>
              <a:t>                                 </a:t>
            </a:r>
            <a:r>
              <a:rPr lang="en-US" sz="2000" b="1" dirty="0" smtClean="0">
                <a:latin typeface="Agency FB" pitchFamily="34" charset="0"/>
                <a:cs typeface="Times New Roman" pitchFamily="18" charset="0"/>
              </a:rPr>
              <a:t>  </a:t>
            </a:r>
            <a:r>
              <a:rPr lang="en-US" sz="2000" b="1" dirty="0" smtClean="0">
                <a:latin typeface="Agency FB" pitchFamily="34" charset="0"/>
                <a:cs typeface="Times New Roman" pitchFamily="18" charset="0"/>
              </a:rPr>
              <a:t>Physical Director,</a:t>
            </a:r>
          </a:p>
          <a:p>
            <a:r>
              <a:rPr lang="en-US" sz="2000" b="1" dirty="0" smtClean="0">
                <a:latin typeface="Agency FB" pitchFamily="34" charset="0"/>
                <a:cs typeface="Times New Roman" pitchFamily="18" charset="0"/>
              </a:rPr>
              <a:t>                                 </a:t>
            </a:r>
            <a:r>
              <a:rPr lang="en-US" sz="2000" b="1" dirty="0" smtClean="0">
                <a:latin typeface="Agency FB" pitchFamily="34" charset="0"/>
                <a:cs typeface="Times New Roman" pitchFamily="18" charset="0"/>
              </a:rPr>
              <a:t>  </a:t>
            </a:r>
            <a:r>
              <a:rPr lang="en-US" sz="2000" b="1" dirty="0" smtClean="0">
                <a:latin typeface="Agency FB" pitchFamily="34" charset="0"/>
                <a:cs typeface="Times New Roman" pitchFamily="18" charset="0"/>
              </a:rPr>
              <a:t>Trinity College for Women,</a:t>
            </a:r>
          </a:p>
          <a:p>
            <a:r>
              <a:rPr lang="en-US" sz="2000" b="1" dirty="0" smtClean="0">
                <a:latin typeface="Agency FB" pitchFamily="34" charset="0"/>
                <a:cs typeface="Times New Roman" pitchFamily="18" charset="0"/>
              </a:rPr>
              <a:t>                                  </a:t>
            </a:r>
            <a:r>
              <a:rPr lang="en-US" sz="2000" b="1" dirty="0" smtClean="0">
                <a:latin typeface="Agency FB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Agency FB" pitchFamily="34" charset="0"/>
                <a:cs typeface="Times New Roman" pitchFamily="18" charset="0"/>
              </a:rPr>
              <a:t>Namakkal</a:t>
            </a:r>
            <a:r>
              <a:rPr lang="en-US" sz="2000" b="1" dirty="0" smtClean="0">
                <a:latin typeface="Agency FB" pitchFamily="34" charset="0"/>
                <a:cs typeface="Times New Roman" pitchFamily="18" charset="0"/>
              </a:rPr>
              <a:t>.</a:t>
            </a:r>
          </a:p>
          <a:p>
            <a:r>
              <a:rPr lang="en-US" b="1" dirty="0" smtClean="0">
                <a:latin typeface="Agency FB" pitchFamily="34" charset="0"/>
                <a:cs typeface="Times New Roman" pitchFamily="18" charset="0"/>
              </a:rPr>
              <a:t>                  </a:t>
            </a:r>
          </a:p>
          <a:p>
            <a:endParaRPr lang="en-US" sz="1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</a:t>
            </a: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Use Amrit Mahotsav logo while airing programmes on 75 years ..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26015" y="193830"/>
            <a:ext cx="857251" cy="723900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1714498" y="8297285"/>
            <a:ext cx="41340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Gill Sans MT" pitchFamily="34" charset="0"/>
              </a:rPr>
              <a:t>All </a:t>
            </a:r>
            <a:r>
              <a:rPr lang="en-US" sz="2800" b="1" dirty="0" smtClean="0">
                <a:latin typeface="Gill Sans MT" pitchFamily="34" charset="0"/>
              </a:rPr>
              <a:t>Are </a:t>
            </a:r>
            <a:r>
              <a:rPr lang="en-US" sz="2800" b="1" dirty="0" smtClean="0">
                <a:latin typeface="Gill Sans MT" pitchFamily="34" charset="0"/>
              </a:rPr>
              <a:t>Warmly Invited </a:t>
            </a:r>
            <a:endParaRPr lang="en-US" sz="2800" b="1" dirty="0">
              <a:latin typeface="Gill Sans MT" pitchFamily="34" charset="0"/>
            </a:endParaRPr>
          </a:p>
        </p:txBody>
      </p:sp>
      <p:pic>
        <p:nvPicPr>
          <p:cNvPr id="14" name="Picture 13" descr="C:\Users\Trinityphysics\Downloads\IMG-20230628-WA0001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5867400"/>
            <a:ext cx="1257300" cy="133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182</TotalTime>
  <Words>58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Foundry</vt:lpstr>
      <vt:lpstr>            TRINITY COLLEGE FOR WOMEN (Arts &amp; Science) Trinity Nagar ,Mohanur Road ,Namakkal-637002,TamilNadu ,India (Permanent Affiliation Granted by Periyar University,Salem-II 2f &amp; 12(b) Status Granted by UGC, New Delhi  Accredited by ‘NAAC’ with A+ Grade) www.trinitycollegenkl.edu.in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Trinityphysics</cp:lastModifiedBy>
  <cp:revision>87</cp:revision>
  <dcterms:created xsi:type="dcterms:W3CDTF">2006-08-16T00:00:00Z</dcterms:created>
  <dcterms:modified xsi:type="dcterms:W3CDTF">2023-07-22T06:42:59Z</dcterms:modified>
</cp:coreProperties>
</file>