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912" y="6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3600" y="8555568"/>
            <a:ext cx="5715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1" y="1320800"/>
            <a:ext cx="5772149" cy="1727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COLLEGE FOR WOMEN</a:t>
            </a:r>
            <a:b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(Arts &amp; Science)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Trinity Nagar ,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Mohanur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road, Namakkal-637002,TamilNadu ,India</a:t>
            </a:r>
            <a:b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Permanent Affiliation Granted by </a:t>
            </a:r>
            <a:r>
              <a:rPr lang="en-US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Periyar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University,Salem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-II</a:t>
            </a:r>
            <a: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2f &amp; 12(b) Status Granted by </a:t>
            </a:r>
            <a:r>
              <a:rPr lang="en-US" sz="1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UGC,New</a:t>
            </a: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Delhi</a:t>
            </a:r>
            <a:b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Accredited by ‘NAAC’ with A+ Grade)</a:t>
            </a:r>
          </a:p>
        </p:txBody>
      </p:sp>
      <p:pic>
        <p:nvPicPr>
          <p:cNvPr id="13316" name="Picture 4" descr="TCW-Trinity College for Wo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8600"/>
            <a:ext cx="840764" cy="838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28725" y="6944380"/>
            <a:ext cx="50863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3048001"/>
            <a:ext cx="66103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i="1" dirty="0" smtClean="0">
              <a:solidFill>
                <a:srgbClr val="FFFF00"/>
              </a:solidFill>
              <a:latin typeface="Arial Rounded MT Bold" pitchFamily="34" charset="0"/>
            </a:endParaRPr>
          </a:p>
          <a:p>
            <a:pPr algn="ctr"/>
            <a:r>
              <a:rPr lang="en-US" sz="2400" b="1" i="1" dirty="0" smtClean="0">
                <a:solidFill>
                  <a:srgbClr val="FFFF00"/>
                </a:solidFill>
                <a:latin typeface="Arial Rounded MT Bold" pitchFamily="34" charset="0"/>
              </a:rPr>
              <a:t>“</a:t>
            </a:r>
            <a:r>
              <a:rPr lang="en-US" sz="2000" b="1" i="1" dirty="0" smtClean="0">
                <a:solidFill>
                  <a:srgbClr val="FFFF00"/>
                </a:solidFill>
                <a:latin typeface="Arial Rounded MT Bold" pitchFamily="34" charset="0"/>
              </a:rPr>
              <a:t>Observation </a:t>
            </a:r>
            <a:r>
              <a:rPr lang="en-US" sz="2000" b="1" i="1" dirty="0">
                <a:solidFill>
                  <a:srgbClr val="FFFF00"/>
                </a:solidFill>
                <a:latin typeface="Arial Rounded MT Bold" pitchFamily="34" charset="0"/>
              </a:rPr>
              <a:t>of World Nature Conservation Day”</a:t>
            </a:r>
          </a:p>
          <a:p>
            <a:pPr algn="ctr"/>
            <a:endParaRPr lang="en-US" sz="2400" b="1" dirty="0" smtClean="0">
              <a:solidFill>
                <a:srgbClr val="00B0F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B0F0"/>
                </a:solidFill>
              </a:rPr>
              <a:t>Youth </a:t>
            </a:r>
            <a:r>
              <a:rPr lang="en-US" sz="2400" b="1" dirty="0" smtClean="0">
                <a:solidFill>
                  <a:srgbClr val="00B0F0"/>
                </a:solidFill>
              </a:rPr>
              <a:t>Red Cross Conducts a </a:t>
            </a:r>
            <a:r>
              <a:rPr lang="en-US" sz="2400" b="1" dirty="0" err="1" smtClean="0">
                <a:solidFill>
                  <a:srgbClr val="00B0F0"/>
                </a:solidFill>
              </a:rPr>
              <a:t>Programme</a:t>
            </a:r>
            <a:r>
              <a:rPr lang="en-US" sz="2400" b="1" dirty="0" smtClean="0">
                <a:solidFill>
                  <a:srgbClr val="00B0F0"/>
                </a:solidFill>
              </a:rPr>
              <a:t> on</a:t>
            </a:r>
          </a:p>
          <a:p>
            <a:pPr algn="ctr"/>
            <a:endParaRPr lang="en-US" sz="2400" b="1" dirty="0" smtClean="0">
              <a:solidFill>
                <a:srgbClr val="00B0F0"/>
              </a:solidFill>
            </a:endParaRPr>
          </a:p>
          <a:p>
            <a:pPr algn="ctr"/>
            <a:endParaRPr lang="en-US" b="1" i="1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pic>
        <p:nvPicPr>
          <p:cNvPr id="13324" name="Picture 12" descr="Junior Red Cross Society | Kongu Matric Higher Secondary Scho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28600"/>
            <a:ext cx="838200" cy="7620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28600" y="4724400"/>
            <a:ext cx="6781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Topic   : Conserve Paper-Save the Plants</a:t>
            </a:r>
            <a:endParaRPr lang="en-US" sz="2000" b="1" dirty="0" smtClean="0">
              <a:solidFill>
                <a:schemeClr val="accent1"/>
              </a:solidFill>
              <a:latin typeface="Agency FB" pitchFamily="34" charset="0"/>
              <a:cs typeface="Times New Roman" pitchFamily="18" charset="0"/>
            </a:endParaRPr>
          </a:p>
          <a:p>
            <a:r>
              <a:rPr lang="en-US" sz="2000" dirty="0" smtClean="0">
                <a:latin typeface="Agency FB" pitchFamily="34" charset="0"/>
                <a:cs typeface="Times New Roman" pitchFamily="18" charset="0"/>
              </a:rPr>
              <a:t>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Date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 :  28.07.2023</a:t>
            </a:r>
          </a:p>
          <a:p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Time   :  02.00 PM </a:t>
            </a:r>
          </a:p>
          <a:p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Resource Person  :</a:t>
            </a:r>
            <a:r>
              <a:rPr lang="en-US" sz="2000" b="1" dirty="0" err="1" smtClean="0">
                <a:latin typeface="Agency FB" pitchFamily="34" charset="0"/>
                <a:cs typeface="Times New Roman" pitchFamily="18" charset="0"/>
              </a:rPr>
              <a:t>Mrs.D.Prabha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,</a:t>
            </a:r>
            <a:endParaRPr lang="en-US" sz="2000" b="1" dirty="0">
              <a:latin typeface="Agency FB" pitchFamily="34" charset="0"/>
              <a:cs typeface="Times New Roman" pitchFamily="18" charset="0"/>
            </a:endParaRPr>
          </a:p>
          <a:p>
            <a:r>
              <a:rPr lang="en-US" sz="2000" b="1" dirty="0">
                <a:latin typeface="Agency FB" pitchFamily="34" charset="0"/>
                <a:cs typeface="Times New Roman" pitchFamily="18" charset="0"/>
              </a:rPr>
              <a:t>                              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Assistant </a:t>
            </a:r>
            <a:r>
              <a:rPr lang="en-US" sz="2000" b="1" dirty="0">
                <a:latin typeface="Agency FB" pitchFamily="34" charset="0"/>
                <a:cs typeface="Times New Roman" pitchFamily="18" charset="0"/>
              </a:rPr>
              <a:t>Professor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in Computer Science,                                </a:t>
            </a:r>
            <a:endParaRPr lang="en-US" sz="2000" b="1" dirty="0">
              <a:latin typeface="Agency FB" pitchFamily="34" charset="0"/>
              <a:cs typeface="Times New Roman" pitchFamily="18" charset="0"/>
            </a:endParaRPr>
          </a:p>
          <a:p>
            <a:r>
              <a:rPr lang="en-US" sz="2000" b="1" dirty="0">
                <a:latin typeface="Agency FB" pitchFamily="34" charset="0"/>
                <a:cs typeface="Times New Roman" pitchFamily="18" charset="0"/>
              </a:rPr>
              <a:t>                                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Trinity College for Women,</a:t>
            </a:r>
          </a:p>
          <a:p>
            <a:r>
              <a:rPr lang="en-US" sz="2000" b="1" dirty="0">
                <a:latin typeface="Agency FB" pitchFamily="34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Agency FB" pitchFamily="34" charset="0"/>
                <a:cs typeface="Times New Roman" pitchFamily="18" charset="0"/>
              </a:rPr>
              <a:t>                                 Namakkal</a:t>
            </a:r>
          </a:p>
          <a:p>
            <a:r>
              <a:rPr lang="en-US" b="1" dirty="0" smtClean="0">
                <a:latin typeface="Agency FB" pitchFamily="34" charset="0"/>
                <a:cs typeface="Times New Roman" pitchFamily="18" charset="0"/>
              </a:rPr>
              <a:t>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chemeClr val="accent4">
                  <a:lumMod val="50000"/>
                </a:schemeClr>
              </a:solidFill>
              <a:latin typeface="Agency FB" pitchFamily="34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Use Amrit Mahotsav logo while airing programmes on 75 years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304800"/>
            <a:ext cx="857251" cy="70485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524000" y="78486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lgerian" pitchFamily="82" charset="0"/>
              </a:rPr>
              <a:t>All  are Warmly Invited</a:t>
            </a:r>
            <a:endParaRPr lang="en-US" sz="2400" dirty="0">
              <a:latin typeface="Algerian" pitchFamily="82" charset="0"/>
            </a:endParaRPr>
          </a:p>
        </p:txBody>
      </p:sp>
      <p:pic>
        <p:nvPicPr>
          <p:cNvPr id="13" name="Picture 12" descr="C:\Users\Trinityphysics\Downloads\IMG_20230628_124901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105400"/>
            <a:ext cx="1143000" cy="12006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181</TotalTime>
  <Words>59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            TRINITY COLLEGE FOR WOMEN (Arts &amp; Science) Trinity Nagar ,Mohanur road, Namakkal-637002,TamilNadu ,India (Permanent Affiliation Granted by Periyar University,Salem-II 2f &amp; 12(b) Status Granted by UGC,New Delhi  Accredited by ‘NAAC’ with A+ Grade)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Trinityphysics</cp:lastModifiedBy>
  <cp:revision>77</cp:revision>
  <dcterms:created xsi:type="dcterms:W3CDTF">2006-08-16T00:00:00Z</dcterms:created>
  <dcterms:modified xsi:type="dcterms:W3CDTF">2023-07-22T05:36:24Z</dcterms:modified>
</cp:coreProperties>
</file>