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912" y="-1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23444" y="195072"/>
            <a:ext cx="6611112" cy="3340608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48176" y="508001"/>
            <a:ext cx="6172200" cy="29464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600200" y="3759200"/>
            <a:ext cx="4920176" cy="23368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4171950" y="8678672"/>
            <a:ext cx="2251710" cy="36576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6479214" y="8678672"/>
            <a:ext cx="348216" cy="36576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200150" y="8678672"/>
            <a:ext cx="2930598" cy="36576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1294" y="1899451"/>
            <a:ext cx="600075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50096" y="4356608"/>
            <a:ext cx="555498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82" y="664307"/>
            <a:ext cx="5829300" cy="3641344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383618"/>
            <a:ext cx="5829300" cy="2012949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4171950" y="8684893"/>
            <a:ext cx="2251710" cy="36576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479214" y="8684893"/>
            <a:ext cx="348216" cy="36576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200150" y="8684893"/>
            <a:ext cx="2930598" cy="36576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94560"/>
            <a:ext cx="3028950" cy="60350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94560"/>
            <a:ext cx="3028950" cy="60350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80810" y="8686091"/>
            <a:ext cx="348216" cy="36576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1294" y="1899451"/>
            <a:ext cx="600075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62558" y="2886955"/>
            <a:ext cx="281178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3600450" y="2886955"/>
            <a:ext cx="281178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35931"/>
            <a:ext cx="6172200" cy="1524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69" y="2046817"/>
            <a:ext cx="3031331" cy="853016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3149601"/>
            <a:ext cx="3030141" cy="5255684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9601"/>
            <a:ext cx="3031331" cy="52556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80810" y="8686091"/>
            <a:ext cx="348216" cy="36576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37624"/>
            <a:ext cx="6172200" cy="1524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41294" y="1899451"/>
            <a:ext cx="600075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793164" y="1410208"/>
            <a:ext cx="281178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2352" y="406400"/>
            <a:ext cx="2948940" cy="1016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722352" y="1476747"/>
            <a:ext cx="2948940" cy="14224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71450" y="2946400"/>
            <a:ext cx="6499842" cy="530352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4171950" y="8684893"/>
            <a:ext cx="2251710" cy="36576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6479214" y="8684893"/>
            <a:ext cx="348216" cy="36576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200150" y="8684893"/>
            <a:ext cx="2930598" cy="36576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0332" y="6299200"/>
            <a:ext cx="4114800" cy="886048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0332" y="7185249"/>
            <a:ext cx="4114800" cy="121634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228600" y="333152"/>
            <a:ext cx="6400800" cy="57912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4171950" y="8678672"/>
            <a:ext cx="2251710" cy="36576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479214" y="8678672"/>
            <a:ext cx="348216" cy="36576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200150" y="8678672"/>
            <a:ext cx="2930598" cy="36576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23444" y="196113"/>
            <a:ext cx="6608135" cy="87538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71550" y="8534400"/>
            <a:ext cx="3159198" cy="36576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71950" y="8534400"/>
            <a:ext cx="2251710" cy="36576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479214" y="8686091"/>
            <a:ext cx="348216" cy="36576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42900" y="338048"/>
            <a:ext cx="6172200" cy="1524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42900" y="2194983"/>
            <a:ext cx="6172200" cy="603504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trinitycollegenkl.edu.in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25" y="1320800"/>
            <a:ext cx="6080775" cy="17272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TRINITY COLLEGE FOR WOMEN</a:t>
            </a:r>
            <a:br>
              <a:rPr lang="en-US" sz="20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(Arts &amp; Science)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Sylfaen" pitchFamily="18" charset="0"/>
                <a:cs typeface="Times New Roman" pitchFamily="18" charset="0"/>
              </a:rPr>
              <a:t>Trinity Nagar ,</a:t>
            </a:r>
            <a:r>
              <a:rPr lang="en-US" sz="14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Sylfaen" pitchFamily="18" charset="0"/>
                <a:cs typeface="Times New Roman" pitchFamily="18" charset="0"/>
              </a:rPr>
              <a:t>Mohanur</a:t>
            </a:r>
            <a:r>
              <a:rPr lang="en-US" sz="1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Sylfaen" pitchFamily="18" charset="0"/>
                <a:cs typeface="Times New Roman" pitchFamily="18" charset="0"/>
              </a:rPr>
              <a:t> </a:t>
            </a:r>
            <a:r>
              <a:rPr lang="en-US" sz="1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Sylfaen" pitchFamily="18" charset="0"/>
                <a:cs typeface="Times New Roman" pitchFamily="18" charset="0"/>
              </a:rPr>
              <a:t>Road, </a:t>
            </a:r>
            <a:r>
              <a:rPr lang="en-US" sz="1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Sylfaen" pitchFamily="18" charset="0"/>
                <a:cs typeface="Times New Roman" pitchFamily="18" charset="0"/>
              </a:rPr>
              <a:t>Namakkal-637002,TamilNadu ,</a:t>
            </a:r>
            <a:r>
              <a:rPr lang="en-US" sz="1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Sylfaen" pitchFamily="18" charset="0"/>
                <a:cs typeface="Times New Roman" pitchFamily="18" charset="0"/>
              </a:rPr>
              <a:t>India</a:t>
            </a:r>
            <a:br>
              <a:rPr lang="en-US" sz="1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Sylfaen" pitchFamily="18" charset="0"/>
                <a:cs typeface="Times New Roman" pitchFamily="18" charset="0"/>
              </a:rPr>
            </a:br>
            <a:r>
              <a:rPr lang="en-US" sz="1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Sylfaen" pitchFamily="18" charset="0"/>
                <a:cs typeface="Times New Roman" pitchFamily="18" charset="0"/>
              </a:rPr>
              <a:t>(</a:t>
            </a:r>
            <a:r>
              <a:rPr lang="en-US" sz="1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Sylfaen" pitchFamily="18" charset="0"/>
                <a:cs typeface="Times New Roman" pitchFamily="18" charset="0"/>
              </a:rPr>
              <a:t>Permanent Affiliation Granted by </a:t>
            </a:r>
            <a:r>
              <a:rPr lang="en-US" sz="14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Sylfaen" pitchFamily="18" charset="0"/>
                <a:cs typeface="Times New Roman" pitchFamily="18" charset="0"/>
              </a:rPr>
              <a:t>Periyar</a:t>
            </a:r>
            <a:r>
              <a:rPr lang="en-US" sz="1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Sylfaen" pitchFamily="18" charset="0"/>
                <a:cs typeface="Times New Roman" pitchFamily="18" charset="0"/>
              </a:rPr>
              <a:t> </a:t>
            </a:r>
            <a:r>
              <a:rPr lang="en-US" sz="1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Sylfaen" pitchFamily="18" charset="0"/>
                <a:cs typeface="Times New Roman" pitchFamily="18" charset="0"/>
              </a:rPr>
              <a:t>University,Salem</a:t>
            </a:r>
            <a:r>
              <a:rPr lang="en-US" sz="1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Sylfaen" pitchFamily="18" charset="0"/>
                <a:cs typeface="Times New Roman" pitchFamily="18" charset="0"/>
              </a:rPr>
              <a:t>-II</a:t>
            </a:r>
            <a:r>
              <a:rPr lang="en-US" sz="1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Sylfaen" pitchFamily="18" charset="0"/>
                <a:cs typeface="Times New Roman" pitchFamily="18" charset="0"/>
              </a:rPr>
              <a:t/>
            </a:r>
            <a:br>
              <a:rPr lang="en-US" sz="1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Sylfaen" pitchFamily="18" charset="0"/>
                <a:cs typeface="Times New Roman" pitchFamily="18" charset="0"/>
              </a:rPr>
            </a:br>
            <a:r>
              <a:rPr lang="en-US" sz="1600" b="1" dirty="0">
                <a:solidFill>
                  <a:schemeClr val="bg1">
                    <a:lumMod val="95000"/>
                    <a:lumOff val="5000"/>
                  </a:schemeClr>
                </a:solidFill>
                <a:latin typeface="Sylfaen" pitchFamily="18" charset="0"/>
                <a:cs typeface="Times New Roman" pitchFamily="18" charset="0"/>
              </a:rPr>
              <a:t>2f &amp; 12(b) Status Granted by </a:t>
            </a:r>
            <a:r>
              <a:rPr lang="en-US" sz="16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Sylfaen" pitchFamily="18" charset="0"/>
                <a:cs typeface="Times New Roman" pitchFamily="18" charset="0"/>
              </a:rPr>
              <a:t>UGC,New</a:t>
            </a:r>
            <a:r>
              <a:rPr lang="en-US" sz="1600" b="1" dirty="0">
                <a:solidFill>
                  <a:schemeClr val="bg1">
                    <a:lumMod val="95000"/>
                    <a:lumOff val="5000"/>
                  </a:schemeClr>
                </a:solidFill>
                <a:latin typeface="Sylfaen" pitchFamily="18" charset="0"/>
                <a:cs typeface="Times New Roman" pitchFamily="18" charset="0"/>
              </a:rPr>
              <a:t> </a:t>
            </a:r>
            <a:r>
              <a:rPr lang="en-US" sz="16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Sylfaen" pitchFamily="18" charset="0"/>
                <a:cs typeface="Times New Roman" pitchFamily="18" charset="0"/>
              </a:rPr>
              <a:t>Delhi</a:t>
            </a:r>
            <a:br>
              <a:rPr lang="en-US" sz="16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Sylfaen" pitchFamily="18" charset="0"/>
                <a:cs typeface="Times New Roman" pitchFamily="18" charset="0"/>
              </a:rPr>
            </a:br>
            <a:r>
              <a:rPr lang="en-US" sz="16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Sylfaen" pitchFamily="18" charset="0"/>
                <a:cs typeface="Times New Roman" pitchFamily="18" charset="0"/>
              </a:rPr>
              <a:t> Accredited by ‘NAAC’ with A+ Grade )</a:t>
            </a:r>
            <a:r>
              <a:rPr lang="en-US" sz="1600" b="1" dirty="0">
                <a:solidFill>
                  <a:schemeClr val="bg1">
                    <a:lumMod val="95000"/>
                    <a:lumOff val="5000"/>
                  </a:schemeClr>
                </a:solidFill>
                <a:latin typeface="Sylfaen" pitchFamily="18" charset="0"/>
                <a:cs typeface="Times New Roman" pitchFamily="18" charset="0"/>
              </a:rPr>
              <a:t/>
            </a:r>
            <a:br>
              <a:rPr lang="en-US" sz="1600" b="1" dirty="0">
                <a:solidFill>
                  <a:schemeClr val="bg1">
                    <a:lumMod val="95000"/>
                    <a:lumOff val="5000"/>
                  </a:schemeClr>
                </a:solidFill>
                <a:latin typeface="Sylfaen" pitchFamily="18" charset="0"/>
                <a:cs typeface="Times New Roman" pitchFamily="18" charset="0"/>
              </a:rPr>
            </a:br>
            <a:r>
              <a:rPr lang="en-US" sz="16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Sylfaen" pitchFamily="18" charset="0"/>
                <a:cs typeface="Times New Roman" pitchFamily="18" charset="0"/>
                <a:hlinkClick r:id="rId2"/>
              </a:rPr>
              <a:t>www.trinitycollegenkl.edu.in</a:t>
            </a:r>
            <a:r>
              <a:rPr lang="en-US" sz="1600" b="1" dirty="0" smtClean="0">
                <a:solidFill>
                  <a:srgbClr val="00B050"/>
                </a:solidFill>
                <a:latin typeface="Sylfaen" pitchFamily="18" charset="0"/>
                <a:cs typeface="Times New Roman" pitchFamily="18" charset="0"/>
              </a:rPr>
              <a:t/>
            </a:r>
            <a:br>
              <a:rPr lang="en-US" sz="1600" b="1" dirty="0" smtClean="0">
                <a:solidFill>
                  <a:srgbClr val="00B050"/>
                </a:solidFill>
                <a:latin typeface="Sylfaen" pitchFamily="18" charset="0"/>
                <a:cs typeface="Times New Roman" pitchFamily="18" charset="0"/>
              </a:rPr>
            </a:br>
            <a:endParaRPr lang="en-US" sz="1600" b="1" dirty="0" smtClean="0">
              <a:solidFill>
                <a:srgbClr val="00B050"/>
              </a:solidFill>
              <a:latin typeface="Sylfaen" pitchFamily="18" charset="0"/>
              <a:cs typeface="Times New Roman" pitchFamily="18" charset="0"/>
            </a:endParaRPr>
          </a:p>
        </p:txBody>
      </p:sp>
      <p:pic>
        <p:nvPicPr>
          <p:cNvPr id="13316" name="Picture 4" descr="TCW-Trinity College for Wom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" y="228600"/>
            <a:ext cx="838200" cy="72514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228725" y="7315200"/>
            <a:ext cx="50863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b="1" dirty="0" smtClean="0">
              <a:solidFill>
                <a:srgbClr val="00B050"/>
              </a:solidFill>
              <a:latin typeface="Bernard MT Condensed" pitchFamily="18" charset="0"/>
            </a:endParaRPr>
          </a:p>
          <a:p>
            <a:pPr algn="ctr"/>
            <a:endParaRPr lang="en-US" sz="2800" b="1" dirty="0" smtClean="0">
              <a:solidFill>
                <a:srgbClr val="00B050"/>
              </a:solidFill>
              <a:latin typeface="Bernard MT Condense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7250" y="3048001"/>
            <a:ext cx="58293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>
                    <a:lumMod val="10000"/>
                  </a:schemeClr>
                </a:solidFill>
                <a:latin typeface="Agency FB" pitchFamily="34" charset="0"/>
              </a:rPr>
              <a:t>Youth Red Cross Conducts a </a:t>
            </a:r>
            <a:r>
              <a:rPr lang="en-US" sz="2800" b="1" dirty="0" err="1" smtClean="0">
                <a:solidFill>
                  <a:schemeClr val="tx2">
                    <a:lumMod val="10000"/>
                  </a:schemeClr>
                </a:solidFill>
                <a:latin typeface="Agency FB" pitchFamily="34" charset="0"/>
              </a:rPr>
              <a:t>Programme</a:t>
            </a:r>
            <a:r>
              <a:rPr lang="en-US" sz="2800" b="1" dirty="0" smtClean="0">
                <a:solidFill>
                  <a:schemeClr val="tx2">
                    <a:lumMod val="10000"/>
                  </a:schemeClr>
                </a:solidFill>
                <a:latin typeface="Agency FB" pitchFamily="34" charset="0"/>
              </a:rPr>
              <a:t> </a:t>
            </a:r>
          </a:p>
          <a:p>
            <a:pPr algn="ctr"/>
            <a:endParaRPr lang="en-US" sz="2400" b="1" dirty="0">
              <a:solidFill>
                <a:schemeClr val="tx2">
                  <a:lumMod val="10000"/>
                </a:schemeClr>
              </a:solidFill>
              <a:latin typeface="Arial Narrow" pitchFamily="34" charset="0"/>
            </a:endParaRPr>
          </a:p>
          <a:p>
            <a:pPr algn="ctr"/>
            <a:r>
              <a:rPr lang="en-US" b="1" dirty="0" smtClean="0">
                <a:solidFill>
                  <a:srgbClr val="92D050"/>
                </a:solidFill>
              </a:rPr>
              <a:t>“Observation of  World Day Against Trafficking </a:t>
            </a:r>
            <a:r>
              <a:rPr lang="en-US" b="1" dirty="0" smtClean="0">
                <a:solidFill>
                  <a:srgbClr val="92D050"/>
                </a:solidFill>
                <a:latin typeface="Algerian" pitchFamily="82" charset="0"/>
              </a:rPr>
              <a:t>”</a:t>
            </a:r>
            <a:endParaRPr lang="en-US" b="1" dirty="0">
              <a:solidFill>
                <a:srgbClr val="92D050"/>
              </a:solidFill>
              <a:latin typeface="Algerian" pitchFamily="82" charset="0"/>
            </a:endParaRPr>
          </a:p>
        </p:txBody>
      </p:sp>
      <p:pic>
        <p:nvPicPr>
          <p:cNvPr id="13324" name="Picture 12" descr="Junior Red Cross Society | Kongu Matric Higher Secondary Schoo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3600" y="228600"/>
            <a:ext cx="778941" cy="7239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14300" y="4419601"/>
            <a:ext cx="6572250" cy="4185761"/>
          </a:xfrm>
          <a:prstGeom prst="rect">
            <a:avLst/>
          </a:prstGeom>
          <a:noFill/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Agency FB" pitchFamily="34" charset="0"/>
                <a:cs typeface="Times New Roman" pitchFamily="18" charset="0"/>
              </a:rPr>
              <a:t>  </a:t>
            </a:r>
          </a:p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Topic  : Human Trafficking in  India- An analysis</a:t>
            </a: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Date   :  31.07.2023</a:t>
            </a:r>
          </a:p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Time   :  02.00 PM </a:t>
            </a:r>
          </a:p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Resource Person  :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Ms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K.P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Theepika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,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                                  Assistant professor in CDF,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  <a:p>
            <a:r>
              <a:rPr lang="en-US" sz="1600" b="1" dirty="0">
                <a:latin typeface="Arial" pitchFamily="34" charset="0"/>
                <a:cs typeface="Arial" pitchFamily="34" charset="0"/>
              </a:rPr>
              <a:t>                              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  Trinity College for Women,</a:t>
            </a:r>
          </a:p>
          <a:p>
            <a:r>
              <a:rPr 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                               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Namakkal</a:t>
            </a:r>
            <a:endParaRPr lang="en-US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                              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Use Amrit Mahotsav logo while airing programmes on 75 years ...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95600" y="190501"/>
            <a:ext cx="857251" cy="72390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914400" y="7810500"/>
            <a:ext cx="5295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  <a:latin typeface="Bodoni MT Black" pitchFamily="18" charset="0"/>
              </a:rPr>
              <a:t>  All  Are Cordially invited</a:t>
            </a:r>
            <a:endParaRPr lang="en-US" sz="2800" dirty="0">
              <a:solidFill>
                <a:srgbClr val="00B0F0"/>
              </a:solidFill>
              <a:latin typeface="Bodoni MT Black" pitchFamily="18" charset="0"/>
            </a:endParaRPr>
          </a:p>
        </p:txBody>
      </p:sp>
      <p:pic>
        <p:nvPicPr>
          <p:cNvPr id="12" name="Picture 11" descr="C:\Users\Trinityphysics\Downloads\IMG-20230628-WA0000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00" y="5372100"/>
            <a:ext cx="12573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176</TotalTime>
  <Words>62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Foundry</vt:lpstr>
      <vt:lpstr>            TRINITY COLLEGE FOR WOMEN (Arts &amp; Science) Trinity Nagar ,Mohanur Road, Namakkal-637002,TamilNadu ,India (Permanent Affiliation Granted by Periyar University,Salem-II 2f &amp; 12(b) Status Granted by UGC,New Delhi  Accredited by ‘NAAC’ with A+ Grade ) www.trinitycollegenkl.edu.in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Trinityphysics</cp:lastModifiedBy>
  <cp:revision>78</cp:revision>
  <dcterms:created xsi:type="dcterms:W3CDTF">2006-08-16T00:00:00Z</dcterms:created>
  <dcterms:modified xsi:type="dcterms:W3CDTF">2023-07-22T06:47:58Z</dcterms:modified>
</cp:coreProperties>
</file>